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tableStyles" Target="tableStyles.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49" name=""/>
        <p:cNvGrpSpPr/>
        <p:nvPr/>
      </p:nvGrpSpPr>
      <p:grpSpPr>
        <a:xfrm>
          <a:off x="0" y="0"/>
          <a:ext cx="0" cy="0"/>
          <a:chOff x="0" y="0"/>
          <a:chExt cx="0" cy="0"/>
        </a:xfrm>
      </p:grpSpPr>
      <p:sp>
        <p:nvSpPr>
          <p:cNvPr id="1048680"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81"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947BC431-381D-410B-B7FD-C0A91A110F1A}" type="datetimeFigureOut">
              <a:rPr lang="en-US" smtClean="0"/>
              <a:t>27-Mar-20</a:t>
            </a:fld>
            <a:endParaRPr lang="en-US"/>
          </a:p>
        </p:txBody>
      </p:sp>
      <p:sp>
        <p:nvSpPr>
          <p:cNvPr id="1048682"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683" name="Notes Placeholder 4"/>
          <p:cNvSpPr>
            <a:spLocks noGrp="1"/>
          </p:cNvSpPr>
          <p:nvPr>
            <p:ph type="body" sz="quarter" idx="3"/>
          </p:nvPr>
        </p:nvSpPr>
        <p:spPr>
          <a:xfrm>
            <a:off x="685800" y="4343400"/>
            <a:ext cx="5486400" cy="41148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4"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685"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80571F7A-D4FC-47F0-A12B-B1A80603EBBE}"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9" name="Slide Image Placeholder 1"/>
          <p:cNvSpPr>
            <a:spLocks noChangeAspect="1" noRot="1" noGrp="1"/>
          </p:cNvSpPr>
          <p:nvPr>
            <p:ph type="sldImg"/>
          </p:nvPr>
        </p:nvSpPr>
        <p:spPr/>
      </p:sp>
      <p:sp>
        <p:nvSpPr>
          <p:cNvPr id="1048600" name="Notes Placeholder 2"/>
          <p:cNvSpPr>
            <a:spLocks noGrp="1"/>
          </p:cNvSpPr>
          <p:nvPr>
            <p:ph type="body" idx="1"/>
          </p:nvPr>
        </p:nvSpPr>
        <p:spPr/>
        <p:txBody>
          <a:bodyPr>
            <a:normAutofit/>
          </a:bodyPr>
          <a:p>
            <a:pPr>
              <a:lnSpc>
                <a:spcPct val="200000"/>
              </a:lnSpc>
            </a:pPr>
            <a:r>
              <a:rPr dirty="0" lang="en-US" smtClean="0">
                <a:latin typeface="Times New Roman" pitchFamily="18" charset="0"/>
                <a:cs typeface="Times New Roman" pitchFamily="18" charset="0"/>
              </a:rPr>
              <a:t>Planning,</a:t>
            </a:r>
            <a:r>
              <a:rPr baseline="0" dirty="0" lang="en-US" smtClean="0">
                <a:latin typeface="Times New Roman" pitchFamily="18" charset="0"/>
                <a:cs typeface="Times New Roman" pitchFamily="18" charset="0"/>
              </a:rPr>
              <a:t> monitoring and reviewing employee performance are the three main communication areas in any performance management system. Employees need constant communication with an organization in order to understand what is expected of them when planning a strategy. Organizations should also coach and mentor employees and also provide employee appraisals to review their performance at the end of the year. In the view of planning, the management must communicate and coordinate with employees to determine the qualifications and specific skills that employees have so as to align them with the tasks the can manage and also ensure they are promoted in the right positions in the organization.  </a:t>
            </a:r>
            <a:endParaRPr dirty="0" lang="en-US">
              <a:latin typeface="Times New Roman" pitchFamily="18" charset="0"/>
              <a:cs typeface="Times New Roman" pitchFamily="18" charset="0"/>
            </a:endParaRPr>
          </a:p>
        </p:txBody>
      </p:sp>
      <p:sp>
        <p:nvSpPr>
          <p:cNvPr id="1048601" name="Slide Number Placeholder 3"/>
          <p:cNvSpPr>
            <a:spLocks noGrp="1"/>
          </p:cNvSpPr>
          <p:nvPr>
            <p:ph type="sldNum" sz="quarter" idx="10"/>
          </p:nvPr>
        </p:nvSpPr>
        <p:spPr/>
        <p:txBody>
          <a:bodyPr/>
          <a:p>
            <a:fld id="{80571F7A-D4FC-47F0-A12B-B1A80603EBBE}"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04" name="Slide Image Placeholder 1"/>
          <p:cNvSpPr>
            <a:spLocks noChangeAspect="1" noRot="1" noGrp="1"/>
          </p:cNvSpPr>
          <p:nvPr>
            <p:ph type="sldImg"/>
          </p:nvPr>
        </p:nvSpPr>
        <p:spPr/>
      </p:sp>
      <p:sp>
        <p:nvSpPr>
          <p:cNvPr id="1048605" name="Notes Placeholder 2"/>
          <p:cNvSpPr>
            <a:spLocks noGrp="1"/>
          </p:cNvSpPr>
          <p:nvPr>
            <p:ph type="body" idx="1"/>
          </p:nvPr>
        </p:nvSpPr>
        <p:spPr/>
        <p:txBody>
          <a:bodyPr>
            <a:normAutofit fontScale="92500"/>
          </a:bodyPr>
          <a:p>
            <a:pPr>
              <a:lnSpc>
                <a:spcPct val="200000"/>
              </a:lnSpc>
            </a:pPr>
            <a:r>
              <a:rPr dirty="0" lang="en-US" smtClean="0">
                <a:latin typeface="Times New Roman" pitchFamily="18" charset="0"/>
                <a:cs typeface="Times New Roman" pitchFamily="18" charset="0"/>
              </a:rPr>
              <a:t>Communication</a:t>
            </a:r>
            <a:r>
              <a:rPr baseline="0" dirty="0" lang="en-US" smtClean="0">
                <a:latin typeface="Times New Roman" pitchFamily="18" charset="0"/>
                <a:cs typeface="Times New Roman" pitchFamily="18" charset="0"/>
              </a:rPr>
              <a:t> is a key aspect of consideration in the success of an organization. One way to communicate effectively in an organization is through open meeting. This kind of forum allows employees and managers to hear what each other is saying and see and feel it. Training is also an important way to communicate with team members. Training should be tailored toward communicating certain information to your team members. Most employees embrace training, especially when it is part of their appraisal. Technology has also made it easier to communicate in an organization. Emails and phone communication can be used to pass information to employees anywhere. Emails should be straight to the point for easy interpretation. According to the Corporation for National and Community Service, national surveys of the American workplace consistently find employees prefer face-to-face communication. It gives managers and understanding for their employees first-hand. </a:t>
            </a:r>
            <a:r>
              <a:rPr baseline="0" dirty="0" lang="en-US" smtClean="0"/>
              <a:t>   </a:t>
            </a:r>
            <a:endParaRPr dirty="0" lang="en-US"/>
          </a:p>
        </p:txBody>
      </p:sp>
      <p:sp>
        <p:nvSpPr>
          <p:cNvPr id="1048606" name="Slide Number Placeholder 3"/>
          <p:cNvSpPr>
            <a:spLocks noGrp="1"/>
          </p:cNvSpPr>
          <p:nvPr>
            <p:ph type="sldNum" sz="quarter" idx="10"/>
          </p:nvPr>
        </p:nvSpPr>
        <p:spPr/>
        <p:txBody>
          <a:bodyPr/>
          <a:p>
            <a:fld id="{80571F7A-D4FC-47F0-A12B-B1A80603EBBE}"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09" name="Slide Image Placeholder 1"/>
          <p:cNvSpPr>
            <a:spLocks noChangeAspect="1" noRot="1" noGrp="1"/>
          </p:cNvSpPr>
          <p:nvPr>
            <p:ph type="sldImg"/>
          </p:nvPr>
        </p:nvSpPr>
        <p:spPr/>
      </p:sp>
      <p:sp>
        <p:nvSpPr>
          <p:cNvPr id="1048610" name="Notes Placeholder 2"/>
          <p:cNvSpPr>
            <a:spLocks noGrp="1"/>
          </p:cNvSpPr>
          <p:nvPr>
            <p:ph type="body" idx="1"/>
          </p:nvPr>
        </p:nvSpPr>
        <p:spPr/>
        <p:txBody>
          <a:bodyPr>
            <a:normAutofit/>
          </a:bodyPr>
          <a:p>
            <a:r>
              <a:rPr dirty="0" lang="en-US" smtClean="0"/>
              <a:t>It is important</a:t>
            </a:r>
            <a:r>
              <a:rPr baseline="0" dirty="0" lang="en-US" smtClean="0"/>
              <a:t> for each employee to understand his/her role in the performance management system because it boosts productivity. Performance Management System provides clarity in the organization. Employees understanding their role makes it clear on the goals an organization is chasing to achieve success. Making it clear on the role of employees in an organization will achieve the result of increased productivity and confidence. Understanding their different roles in the organization can also boost employee engagement. </a:t>
            </a:r>
            <a:endParaRPr dirty="0" lang="en-US"/>
          </a:p>
        </p:txBody>
      </p:sp>
      <p:sp>
        <p:nvSpPr>
          <p:cNvPr id="1048611" name="Slide Number Placeholder 3"/>
          <p:cNvSpPr>
            <a:spLocks noGrp="1"/>
          </p:cNvSpPr>
          <p:nvPr>
            <p:ph type="sldNum" sz="quarter" idx="10"/>
          </p:nvPr>
        </p:nvSpPr>
        <p:spPr/>
        <p:txBody>
          <a:bodyPr/>
          <a:p>
            <a:fld id="{80571F7A-D4FC-47F0-A12B-B1A80603EBBE}"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14" name="Slide Image Placeholder 1"/>
          <p:cNvSpPr>
            <a:spLocks noChangeAspect="1" noRot="1" noGrp="1"/>
          </p:cNvSpPr>
          <p:nvPr>
            <p:ph type="sldImg"/>
          </p:nvPr>
        </p:nvSpPr>
        <p:spPr/>
      </p:sp>
      <p:sp>
        <p:nvSpPr>
          <p:cNvPr id="1048615"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The process</a:t>
            </a:r>
            <a:r>
              <a:rPr baseline="0" dirty="0" lang="en-US" smtClean="0">
                <a:latin typeface="Times New Roman" pitchFamily="18" charset="0"/>
                <a:cs typeface="Times New Roman" pitchFamily="18" charset="0"/>
              </a:rPr>
              <a:t> of communication has multiple barriers. The intended communication may be disturbed and distorted leading to a condition of misunderstanding and failure of communication. Language is the most common tool employed in communication. Dialect may impact the effectiveness of communication. Employees in an organization may have different linguistic skills. This affects communication channels within the organization. Sometimes, in a large office, the physical separation between various employees combined with faulty equipment may result in severe barriers to effective communication. Offices today are characterized by employees from different parts of the world as the world gets more and more globalized. Culture may affect how people communicate within an organization. Moreover, most organizations today are unable to afford a decent tech for the purpose of communication because technology is becoming more and more expensive.  </a:t>
            </a:r>
            <a:endParaRPr dirty="0" lang="en-US">
              <a:latin typeface="Times New Roman" pitchFamily="18" charset="0"/>
              <a:cs typeface="Times New Roman" pitchFamily="18" charset="0"/>
            </a:endParaRPr>
          </a:p>
        </p:txBody>
      </p:sp>
      <p:sp>
        <p:nvSpPr>
          <p:cNvPr id="1048616" name="Slide Number Placeholder 3"/>
          <p:cNvSpPr>
            <a:spLocks noGrp="1"/>
          </p:cNvSpPr>
          <p:nvPr>
            <p:ph type="sldNum" sz="quarter" idx="10"/>
          </p:nvPr>
        </p:nvSpPr>
        <p:spPr/>
        <p:txBody>
          <a:bodyPr/>
          <a:p>
            <a:fld id="{80571F7A-D4FC-47F0-A12B-B1A80603EBBE}"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9" name="Slide Image Placeholder 1"/>
          <p:cNvSpPr>
            <a:spLocks noChangeAspect="1" noRot="1" noGrp="1"/>
          </p:cNvSpPr>
          <p:nvPr>
            <p:ph type="sldImg"/>
          </p:nvPr>
        </p:nvSpPr>
        <p:spPr/>
      </p:sp>
      <p:sp>
        <p:nvSpPr>
          <p:cNvPr id="1048620" name="Notes Placeholder 2"/>
          <p:cNvSpPr>
            <a:spLocks noGrp="1"/>
          </p:cNvSpPr>
          <p:nvPr>
            <p:ph type="body" idx="1"/>
          </p:nvPr>
        </p:nvSpPr>
        <p:spPr/>
        <p:txBody>
          <a:bodyPr>
            <a:normAutofit/>
          </a:bodyPr>
          <a:p>
            <a:r>
              <a:rPr dirty="0" lang="en-US" smtClean="0">
                <a:latin typeface="Times New Roman" pitchFamily="18" charset="0"/>
                <a:cs typeface="Times New Roman" pitchFamily="18" charset="0"/>
              </a:rPr>
              <a:t>It is important to address barriers to effective communication in an organization so as to ensure</a:t>
            </a:r>
            <a:r>
              <a:rPr baseline="0" dirty="0" lang="en-US" smtClean="0">
                <a:latin typeface="Times New Roman" pitchFamily="18" charset="0"/>
                <a:cs typeface="Times New Roman" pitchFamily="18" charset="0"/>
              </a:rPr>
              <a:t> success is realized. One way to ensure this is by embracing every employee no matter the cultural differences tat may exist. It is important to communicate in a language that will be understood by all employees to reduce biasness. Also, it is important to cultivate a culture where employees co-exist in a friendly way. In this way, employees will work on their personal relationships within the organization through good communication. It is also important to reduce noise in the organization. This can imply fixing doors or tables that may be hindering effective communication. It may also imply employees talking in a low tone in the event of an open-room office. Employees can also be trained to have better communication skills. Training offers each employee the chance to improve on their communication skills.  </a:t>
            </a:r>
            <a:endParaRPr dirty="0" lang="en-US">
              <a:latin typeface="Times New Roman" pitchFamily="18" charset="0"/>
              <a:cs typeface="Times New Roman" pitchFamily="18" charset="0"/>
            </a:endParaRPr>
          </a:p>
        </p:txBody>
      </p:sp>
      <p:sp>
        <p:nvSpPr>
          <p:cNvPr id="1048621" name="Slide Number Placeholder 3"/>
          <p:cNvSpPr>
            <a:spLocks noGrp="1"/>
          </p:cNvSpPr>
          <p:nvPr>
            <p:ph type="sldNum" sz="quarter" idx="10"/>
          </p:nvPr>
        </p:nvSpPr>
        <p:spPr/>
        <p:txBody>
          <a:bodyPr/>
          <a:p>
            <a:fld id="{80571F7A-D4FC-47F0-A12B-B1A80603EBBE}"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2">
        <a:schemeClr val="bg2"/>
      </p:bgRef>
    </p:bg>
    <p:spTree>
      <p:nvGrpSpPr>
        <p:cNvPr id="21" name=""/>
        <p:cNvGrpSpPr/>
        <p:nvPr/>
      </p:nvGrpSpPr>
      <p:grpSpPr>
        <a:xfrm>
          <a:off x="0" y="0"/>
          <a:ext cx="0" cy="0"/>
          <a:chOff x="0" y="0"/>
          <a:chExt cx="0" cy="0"/>
        </a:xfrm>
      </p:grpSpPr>
      <p:sp>
        <p:nvSpPr>
          <p:cNvPr id="1048583" name="Rectangle 8"/>
          <p:cNvSpPr/>
          <p:nvPr/>
        </p:nvSpPr>
        <p:spPr bwMode="ltGray">
          <a:xfrm>
            <a:off x="0" y="0"/>
            <a:ext cx="9143999" cy="513543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84" name="Title 1"/>
          <p:cNvSpPr>
            <a:spLocks noGrp="1"/>
          </p:cNvSpPr>
          <p:nvPr>
            <p:ph type="ctrTitle"/>
          </p:nvPr>
        </p:nvSpPr>
        <p:spPr>
          <a:xfrm>
            <a:off x="685800" y="3355848"/>
            <a:ext cx="8077200" cy="1673352"/>
          </a:xfrm>
        </p:spPr>
        <p:txBody>
          <a:bodyPr anchor="t" bIns="0" lIns="91440" rIns="45720" rtlCol="0" tIns="0" vert="horz">
            <a:normAutofit/>
            <a:scene3d>
              <a:camera prst="orthographicFront"/>
              <a:lightRig dir="t" rig="threePt">
                <a:rot lat="0" lon="0" rev="4800000"/>
              </a:lightRig>
            </a:scene3d>
            <a:sp3d prstMaterial="matte">
              <a:bevelT w="50800" h="10160"/>
            </a:sp3d>
          </a:bodyPr>
          <a:lstStyle>
            <a:lvl1pPr algn="l">
              <a:defRPr b="1" sz="4700"/>
            </a:lvl1pPr>
          </a:lstStyle>
          <a:p>
            <a:r>
              <a:rPr kumimoji="0" lang="en-US" smtClean="0"/>
              <a:t>Click to edit Master title style</a:t>
            </a:r>
            <a:endParaRPr kumimoji="0" lang="en-US"/>
          </a:p>
        </p:txBody>
      </p:sp>
      <p:sp>
        <p:nvSpPr>
          <p:cNvPr id="1048585" name="Subtitle 2"/>
          <p:cNvSpPr>
            <a:spLocks noGrp="1"/>
          </p:cNvSpPr>
          <p:nvPr>
            <p:ph type="subTitle" idx="1"/>
          </p:nvPr>
        </p:nvSpPr>
        <p:spPr>
          <a:xfrm>
            <a:off x="685800" y="1828800"/>
            <a:ext cx="8077200" cy="1499616"/>
          </a:xfrm>
        </p:spPr>
        <p:txBody>
          <a:bodyPr anchor="b" bIns="0" lIns="118872" rIns="45720" tIns="0"/>
          <a:lstStyle>
            <a:lvl1pPr algn="l" indent="0" marL="0">
              <a:buNone/>
              <a:defRPr sz="2000">
                <a:solidFill>
                  <a:srgbClr val="FFFFFF"/>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kumimoji="0" lang="en-US" smtClean="0"/>
              <a:t>Click to edit Master subtitle style</a:t>
            </a:r>
            <a:endParaRPr kumimoji="0" lang="en-US"/>
          </a:p>
        </p:txBody>
      </p:sp>
      <p:sp>
        <p:nvSpPr>
          <p:cNvPr id="1048586" name="Date Placeholder 3"/>
          <p:cNvSpPr>
            <a:spLocks noGrp="1"/>
          </p:cNvSpPr>
          <p:nvPr>
            <p:ph type="dt" sz="half" idx="10"/>
          </p:nvPr>
        </p:nvSpPr>
        <p:spPr/>
        <p:txBody>
          <a:bodyPr/>
          <a:p>
            <a:fld id="{67607BFD-6E78-404C-BA8F-7A4523C082D9}" type="datetimeFigureOut">
              <a:rPr lang="en-US" smtClean="0"/>
              <a:t>27-Mar-20</a:t>
            </a:fld>
            <a:endParaRPr lang="en-US"/>
          </a:p>
        </p:txBody>
      </p:sp>
      <p:sp>
        <p:nvSpPr>
          <p:cNvPr id="1048587" name="Footer Placeholder 4"/>
          <p:cNvSpPr>
            <a:spLocks noGrp="1"/>
          </p:cNvSpPr>
          <p:nvPr>
            <p:ph type="ftr" sz="quarter" idx="11"/>
          </p:nvPr>
        </p:nvSpPr>
        <p:spPr/>
        <p:txBody>
          <a:bodyPr/>
          <a:p>
            <a:endParaRPr lang="en-US"/>
          </a:p>
        </p:txBody>
      </p:sp>
      <p:sp>
        <p:nvSpPr>
          <p:cNvPr id="1048588" name="Slide Number Placeholder 5"/>
          <p:cNvSpPr>
            <a:spLocks noGrp="1"/>
          </p:cNvSpPr>
          <p:nvPr>
            <p:ph type="sldNum" sz="quarter" idx="12"/>
          </p:nvPr>
        </p:nvSpPr>
        <p:spPr/>
        <p:txBody>
          <a:bodyPr/>
          <a:p>
            <a:fld id="{48EE97DE-D705-470D-9053-44F08176C50A}" type="slidenum">
              <a:rPr lang="en-US" smtClean="0"/>
              <a:t>‹#›</a:t>
            </a:fld>
            <a:endParaRPr lang="en-US"/>
          </a:p>
        </p:txBody>
      </p:sp>
      <p:sp>
        <p:nvSpPr>
          <p:cNvPr id="1048589" name="Rectangle 9"/>
          <p:cNvSpPr/>
          <p:nvPr/>
        </p:nvSpPr>
        <p:spPr bwMode="invGray">
          <a:xfrm>
            <a:off x="0" y="5128334"/>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3" name=""/>
        <p:cNvGrpSpPr/>
        <p:nvPr/>
      </p:nvGrpSpPr>
      <p:grpSpPr>
        <a:xfrm>
          <a:off x="0" y="0"/>
          <a:ext cx="0" cy="0"/>
          <a:chOff x="0" y="0"/>
          <a:chExt cx="0" cy="0"/>
        </a:xfrm>
      </p:grpSpPr>
      <p:sp>
        <p:nvSpPr>
          <p:cNvPr id="1048592" name="Title 1"/>
          <p:cNvSpPr>
            <a:spLocks noGrp="1"/>
          </p:cNvSpPr>
          <p:nvPr>
            <p:ph type="title"/>
          </p:nvPr>
        </p:nvSpPr>
        <p:spPr>
          <a:xfrm>
            <a:off x="457200" y="155448"/>
            <a:ext cx="8229600" cy="1252728"/>
          </a:xfrm>
        </p:spPr>
        <p:txBody>
          <a:bodyPr/>
          <a:p>
            <a:r>
              <a:rPr kumimoji="0" lang="en-US" smtClean="0"/>
              <a:t>Click to edit Master title style</a:t>
            </a:r>
            <a:endParaRPr kumimoji="0" lang="en-US"/>
          </a:p>
        </p:txBody>
      </p:sp>
      <p:sp>
        <p:nvSpPr>
          <p:cNvPr id="1048593"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3"/>
          <p:cNvSpPr>
            <a:spLocks noGrp="1"/>
          </p:cNvSpPr>
          <p:nvPr>
            <p:ph type="dt" sz="half" idx="10"/>
          </p:nvPr>
        </p:nvSpPr>
        <p:spPr/>
        <p:txBody>
          <a:bodyPr/>
          <a:p>
            <a:fld id="{67607BFD-6E78-404C-BA8F-7A4523C082D9}" type="datetimeFigureOut">
              <a:rPr lang="en-US" smtClean="0"/>
              <a:t>27-Mar-20</a:t>
            </a:fld>
            <a:endParaRPr lang="en-US"/>
          </a:p>
        </p:txBody>
      </p:sp>
      <p:sp>
        <p:nvSpPr>
          <p:cNvPr id="1048595" name="Footer Placeholder 4"/>
          <p:cNvSpPr>
            <a:spLocks noGrp="1"/>
          </p:cNvSpPr>
          <p:nvPr>
            <p:ph type="ftr" sz="quarter" idx="11"/>
          </p:nvPr>
        </p:nvSpPr>
        <p:spPr/>
        <p:txBody>
          <a:bodyPr/>
          <a:p>
            <a:endParaRPr lang="en-US"/>
          </a:p>
        </p:txBody>
      </p:sp>
      <p:sp>
        <p:nvSpPr>
          <p:cNvPr id="1048596" name="Slide Number Placeholder 5"/>
          <p:cNvSpPr>
            <a:spLocks noGrp="1"/>
          </p:cNvSpPr>
          <p:nvPr>
            <p:ph type="sldNum" sz="quarter" idx="12"/>
          </p:nvPr>
        </p:nvSpPr>
        <p:spPr/>
        <p:txBody>
          <a:bodyPr/>
          <a:p>
            <a:fld id="{48EE97DE-D705-470D-9053-44F08176C50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2">
        <a:schemeClr val="bg2"/>
      </p:bgRef>
    </p:bg>
    <p:spTree>
      <p:nvGrpSpPr>
        <p:cNvPr id="44" name=""/>
        <p:cNvGrpSpPr/>
        <p:nvPr/>
      </p:nvGrpSpPr>
      <p:grpSpPr>
        <a:xfrm>
          <a:off x="0" y="0"/>
          <a:ext cx="0" cy="0"/>
          <a:chOff x="0" y="0"/>
          <a:chExt cx="0" cy="0"/>
        </a:xfrm>
      </p:grpSpPr>
      <p:sp>
        <p:nvSpPr>
          <p:cNvPr id="1048648" name="Rectangle 8"/>
          <p:cNvSpPr/>
          <p:nvPr/>
        </p:nvSpPr>
        <p:spPr bwMode="ltGray">
          <a:xfrm>
            <a:off x="0" y="1"/>
            <a:ext cx="9144000" cy="260252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49" name="Rectangle 11"/>
          <p:cNvSpPr/>
          <p:nvPr/>
        </p:nvSpPr>
        <p:spPr bwMode="invGray">
          <a:xfrm>
            <a:off x="0" y="2602520"/>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50" name="Title 1"/>
          <p:cNvSpPr>
            <a:spLocks noGrp="1"/>
          </p:cNvSpPr>
          <p:nvPr>
            <p:ph type="title"/>
          </p:nvPr>
        </p:nvSpPr>
        <p:spPr>
          <a:xfrm>
            <a:off x="749808" y="118872"/>
            <a:ext cx="8013192" cy="1636776"/>
          </a:xfrm>
        </p:spPr>
        <p:txBody>
          <a:bodyPr anchor="b" bIns="0" lIns="91440" rIns="91440" rtlCol="0" tIns="0" vert="horz">
            <a:normAutofit/>
            <a:scene3d>
              <a:camera prst="orthographicFront"/>
              <a:lightRig dir="t" rig="threePt">
                <a:rot lat="0" lon="0" rev="4800000"/>
              </a:lightRig>
            </a:scene3d>
            <a:sp3d prstMaterial="matte">
              <a:bevelT w="50800" h="10160"/>
            </a:sp3d>
          </a:bodyPr>
          <a:lstStyle>
            <a:lvl1pPr algn="l">
              <a:defRPr baseline="0" b="1" cap="none" sz="4700"/>
            </a:lvl1pPr>
          </a:lstStyle>
          <a:p>
            <a:r>
              <a:rPr kumimoji="0" lang="en-US" smtClean="0"/>
              <a:t>Click to edit Master title style</a:t>
            </a:r>
            <a:endParaRPr kumimoji="0" lang="en-US"/>
          </a:p>
        </p:txBody>
      </p:sp>
      <p:sp>
        <p:nvSpPr>
          <p:cNvPr id="1048651" name="Text Placeholder 2"/>
          <p:cNvSpPr>
            <a:spLocks noGrp="1"/>
          </p:cNvSpPr>
          <p:nvPr>
            <p:ph type="body" idx="1"/>
          </p:nvPr>
        </p:nvSpPr>
        <p:spPr>
          <a:xfrm>
            <a:off x="740664" y="1828800"/>
            <a:ext cx="8022336" cy="685800"/>
          </a:xfrm>
        </p:spPr>
        <p:txBody>
          <a:bodyPr anchor="t" bIns="0" lIns="146304" rIns="45720" tIns="0"/>
          <a:lstStyle>
            <a:lvl1pPr indent="0" marL="0">
              <a:buNone/>
              <a:defRPr sz="2000">
                <a:solidFill>
                  <a:srgbClr val="FFFFFF"/>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eaLnBrk="1" hangingPunct="1" latinLnBrk="0" lvl="0"/>
            <a:r>
              <a:rPr kumimoji="0" lang="en-US" smtClean="0"/>
              <a:t>Click to edit Master text styles</a:t>
            </a:r>
          </a:p>
        </p:txBody>
      </p:sp>
      <p:sp>
        <p:nvSpPr>
          <p:cNvPr id="1048652" name="Date Placeholder 3"/>
          <p:cNvSpPr>
            <a:spLocks noGrp="1"/>
          </p:cNvSpPr>
          <p:nvPr>
            <p:ph type="dt" sz="half" idx="10"/>
          </p:nvPr>
        </p:nvSpPr>
        <p:spPr/>
        <p:txBody>
          <a:bodyPr/>
          <a:p>
            <a:fld id="{67607BFD-6E78-404C-BA8F-7A4523C082D9}" type="datetimeFigureOut">
              <a:rPr lang="en-US" smtClean="0"/>
              <a:t>27-Mar-20</a:t>
            </a:fld>
            <a:endParaRPr lang="en-US"/>
          </a:p>
        </p:txBody>
      </p:sp>
      <p:sp>
        <p:nvSpPr>
          <p:cNvPr id="1048653" name="Footer Placeholder 4"/>
          <p:cNvSpPr>
            <a:spLocks noGrp="1"/>
          </p:cNvSpPr>
          <p:nvPr>
            <p:ph type="ftr" sz="quarter" idx="11"/>
          </p:nvPr>
        </p:nvSpPr>
        <p:spPr/>
        <p:txBody>
          <a:bodyPr/>
          <a:p>
            <a:endParaRPr lang="en-US"/>
          </a:p>
        </p:txBody>
      </p:sp>
      <p:sp>
        <p:nvSpPr>
          <p:cNvPr id="1048654" name="Slide Number Placeholder 5"/>
          <p:cNvSpPr>
            <a:spLocks noGrp="1"/>
          </p:cNvSpPr>
          <p:nvPr>
            <p:ph type="sldNum" sz="quarter" idx="12"/>
          </p:nvPr>
        </p:nvSpPr>
        <p:spPr/>
        <p:txBody>
          <a:bodyPr/>
          <a:p>
            <a:fld id="{48EE97DE-D705-470D-9053-44F08176C50A}"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45" name=""/>
        <p:cNvGrpSpPr/>
        <p:nvPr/>
      </p:nvGrpSpPr>
      <p:grpSpPr>
        <a:xfrm>
          <a:off x="0" y="0"/>
          <a:ext cx="0" cy="0"/>
          <a:chOff x="0" y="0"/>
          <a:chExt cx="0" cy="0"/>
        </a:xfrm>
      </p:grpSpPr>
      <p:sp>
        <p:nvSpPr>
          <p:cNvPr id="1048655" name="Title 1"/>
          <p:cNvSpPr>
            <a:spLocks noGrp="1"/>
          </p:cNvSpPr>
          <p:nvPr>
            <p:ph type="title"/>
          </p:nvPr>
        </p:nvSpPr>
        <p:spPr/>
        <p:txBody>
          <a:bodyPr/>
          <a:p>
            <a:r>
              <a:rPr kumimoji="0" lang="en-US" smtClean="0"/>
              <a:t>Click to edit Master title style</a:t>
            </a:r>
            <a:endParaRPr kumimoji="0" lang="en-US"/>
          </a:p>
        </p:txBody>
      </p:sp>
      <p:sp>
        <p:nvSpPr>
          <p:cNvPr id="1048656"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7"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8" name="Date Placeholder 4"/>
          <p:cNvSpPr>
            <a:spLocks noGrp="1"/>
          </p:cNvSpPr>
          <p:nvPr>
            <p:ph type="dt" sz="half" idx="10"/>
          </p:nvPr>
        </p:nvSpPr>
        <p:spPr/>
        <p:txBody>
          <a:bodyPr/>
          <a:p>
            <a:fld id="{67607BFD-6E78-404C-BA8F-7A4523C082D9}" type="datetimeFigureOut">
              <a:rPr lang="en-US" smtClean="0"/>
              <a:t>27-Mar-20</a:t>
            </a:fld>
            <a:endParaRPr lang="en-US"/>
          </a:p>
        </p:txBody>
      </p:sp>
      <p:sp>
        <p:nvSpPr>
          <p:cNvPr id="1048659" name="Footer Placeholder 5"/>
          <p:cNvSpPr>
            <a:spLocks noGrp="1"/>
          </p:cNvSpPr>
          <p:nvPr>
            <p:ph type="ftr" sz="quarter" idx="11"/>
          </p:nvPr>
        </p:nvSpPr>
        <p:spPr/>
        <p:txBody>
          <a:bodyPr/>
          <a:p>
            <a:endParaRPr lang="en-US"/>
          </a:p>
        </p:txBody>
      </p:sp>
      <p:sp>
        <p:nvSpPr>
          <p:cNvPr id="1048660" name="Slide Number Placeholder 6"/>
          <p:cNvSpPr>
            <a:spLocks noGrp="1"/>
          </p:cNvSpPr>
          <p:nvPr>
            <p:ph type="sldNum" sz="quarter" idx="12"/>
          </p:nvPr>
        </p:nvSpPr>
        <p:spPr/>
        <p:txBody>
          <a:bodyPr/>
          <a:p>
            <a:fld id="{48EE97DE-D705-470D-9053-44F08176C50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6" name=""/>
        <p:cNvGrpSpPr/>
        <p:nvPr/>
      </p:nvGrpSpPr>
      <p:grpSpPr>
        <a:xfrm>
          <a:off x="0" y="0"/>
          <a:ext cx="0" cy="0"/>
          <a:chOff x="0" y="0"/>
          <a:chExt cx="0" cy="0"/>
        </a:xfrm>
      </p:grpSpPr>
      <p:sp>
        <p:nvSpPr>
          <p:cNvPr id="1048661" name="Title 1"/>
          <p:cNvSpPr>
            <a:spLocks noGrp="1"/>
          </p:cNvSpPr>
          <p:nvPr>
            <p:ph type="title"/>
          </p:nvPr>
        </p:nvSpPr>
        <p:spPr/>
        <p:txBody>
          <a:bodyPr/>
          <a:p>
            <a:r>
              <a:rPr kumimoji="0" lang="en-US" smtClean="0"/>
              <a:t>Click to edit Master title style</a:t>
            </a:r>
            <a:endParaRPr kumimoji="0" lang="en-US"/>
          </a:p>
        </p:txBody>
      </p:sp>
      <p:sp>
        <p:nvSpPr>
          <p:cNvPr id="1048662" name="Text Placeholder 2"/>
          <p:cNvSpPr>
            <a:spLocks noGrp="1"/>
          </p:cNvSpPr>
          <p:nvPr>
            <p:ph type="body" idx="1"/>
          </p:nvPr>
        </p:nvSpPr>
        <p:spPr>
          <a:xfrm>
            <a:off x="457200" y="1698987"/>
            <a:ext cx="4040188"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663"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4" name="Text Placeholder 4"/>
          <p:cNvSpPr>
            <a:spLocks noGrp="1"/>
          </p:cNvSpPr>
          <p:nvPr>
            <p:ph type="body" sz="quarter" idx="3"/>
          </p:nvPr>
        </p:nvSpPr>
        <p:spPr>
          <a:xfrm>
            <a:off x="4645025" y="1698987"/>
            <a:ext cx="4041775"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665"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6" name="Date Placeholder 6"/>
          <p:cNvSpPr>
            <a:spLocks noGrp="1"/>
          </p:cNvSpPr>
          <p:nvPr>
            <p:ph type="dt" sz="half" idx="10"/>
          </p:nvPr>
        </p:nvSpPr>
        <p:spPr/>
        <p:txBody>
          <a:bodyPr/>
          <a:p>
            <a:fld id="{67607BFD-6E78-404C-BA8F-7A4523C082D9}" type="datetimeFigureOut">
              <a:rPr lang="en-US" smtClean="0"/>
              <a:t>27-Mar-20</a:t>
            </a:fld>
            <a:endParaRPr lang="en-US"/>
          </a:p>
        </p:txBody>
      </p:sp>
      <p:sp>
        <p:nvSpPr>
          <p:cNvPr id="1048667" name="Footer Placeholder 7"/>
          <p:cNvSpPr>
            <a:spLocks noGrp="1"/>
          </p:cNvSpPr>
          <p:nvPr>
            <p:ph type="ftr" sz="quarter" idx="11"/>
          </p:nvPr>
        </p:nvSpPr>
        <p:spPr/>
        <p:txBody>
          <a:bodyPr/>
          <a:p>
            <a:endParaRPr lang="en-US"/>
          </a:p>
        </p:txBody>
      </p:sp>
      <p:sp>
        <p:nvSpPr>
          <p:cNvPr id="1048668" name="Slide Number Placeholder 8"/>
          <p:cNvSpPr>
            <a:spLocks noGrp="1"/>
          </p:cNvSpPr>
          <p:nvPr>
            <p:ph type="sldNum" sz="quarter" idx="12"/>
          </p:nvPr>
        </p:nvSpPr>
        <p:spPr/>
        <p:txBody>
          <a:bodyPr/>
          <a:p>
            <a:fld id="{48EE97DE-D705-470D-9053-44F08176C50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0" name=""/>
        <p:cNvGrpSpPr/>
        <p:nvPr/>
      </p:nvGrpSpPr>
      <p:grpSpPr>
        <a:xfrm>
          <a:off x="0" y="0"/>
          <a:ext cx="0" cy="0"/>
          <a:chOff x="0" y="0"/>
          <a:chExt cx="0" cy="0"/>
        </a:xfrm>
      </p:grpSpPr>
      <p:sp>
        <p:nvSpPr>
          <p:cNvPr id="1048624" name="Title 1"/>
          <p:cNvSpPr>
            <a:spLocks noGrp="1"/>
          </p:cNvSpPr>
          <p:nvPr>
            <p:ph type="title"/>
          </p:nvPr>
        </p:nvSpPr>
        <p:spPr/>
        <p:txBody>
          <a:bodyPr/>
          <a:p>
            <a:r>
              <a:rPr kumimoji="0" lang="en-US" smtClean="0"/>
              <a:t>Click to edit Master title style</a:t>
            </a:r>
            <a:endParaRPr kumimoji="0" lang="en-US"/>
          </a:p>
        </p:txBody>
      </p:sp>
      <p:sp>
        <p:nvSpPr>
          <p:cNvPr id="1048625" name="Date Placeholder 2"/>
          <p:cNvSpPr>
            <a:spLocks noGrp="1"/>
          </p:cNvSpPr>
          <p:nvPr>
            <p:ph type="dt" sz="half" idx="10"/>
          </p:nvPr>
        </p:nvSpPr>
        <p:spPr/>
        <p:txBody>
          <a:bodyPr/>
          <a:p>
            <a:fld id="{67607BFD-6E78-404C-BA8F-7A4523C082D9}" type="datetimeFigureOut">
              <a:rPr lang="en-US" smtClean="0"/>
              <a:t>27-Mar-20</a:t>
            </a:fld>
            <a:endParaRPr lang="en-US"/>
          </a:p>
        </p:txBody>
      </p:sp>
      <p:sp>
        <p:nvSpPr>
          <p:cNvPr id="1048626" name="Footer Placeholder 3"/>
          <p:cNvSpPr>
            <a:spLocks noGrp="1"/>
          </p:cNvSpPr>
          <p:nvPr>
            <p:ph type="ftr" sz="quarter" idx="11"/>
          </p:nvPr>
        </p:nvSpPr>
        <p:spPr/>
        <p:txBody>
          <a:bodyPr/>
          <a:p>
            <a:endParaRPr lang="en-US"/>
          </a:p>
        </p:txBody>
      </p:sp>
      <p:sp>
        <p:nvSpPr>
          <p:cNvPr id="1048627" name="Slide Number Placeholder 4"/>
          <p:cNvSpPr>
            <a:spLocks noGrp="1"/>
          </p:cNvSpPr>
          <p:nvPr>
            <p:ph type="sldNum" sz="quarter" idx="12"/>
          </p:nvPr>
        </p:nvSpPr>
        <p:spPr/>
        <p:txBody>
          <a:bodyPr/>
          <a:p>
            <a:fld id="{48EE97DE-D705-470D-9053-44F08176C50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47" name=""/>
        <p:cNvGrpSpPr/>
        <p:nvPr/>
      </p:nvGrpSpPr>
      <p:grpSpPr>
        <a:xfrm>
          <a:off x="0" y="0"/>
          <a:ext cx="0" cy="0"/>
          <a:chOff x="0" y="0"/>
          <a:chExt cx="0" cy="0"/>
        </a:xfrm>
      </p:grpSpPr>
      <p:sp>
        <p:nvSpPr>
          <p:cNvPr id="1048669" name="Date Placeholder 1"/>
          <p:cNvSpPr>
            <a:spLocks noGrp="1"/>
          </p:cNvSpPr>
          <p:nvPr>
            <p:ph type="dt" sz="half" idx="10"/>
          </p:nvPr>
        </p:nvSpPr>
        <p:spPr/>
        <p:txBody>
          <a:bodyPr/>
          <a:p>
            <a:fld id="{67607BFD-6E78-404C-BA8F-7A4523C082D9}" type="datetimeFigureOut">
              <a:rPr lang="en-US" smtClean="0"/>
              <a:t>27-Mar-20</a:t>
            </a:fld>
            <a:endParaRPr lang="en-US"/>
          </a:p>
        </p:txBody>
      </p:sp>
      <p:sp>
        <p:nvSpPr>
          <p:cNvPr id="1048670" name="Footer Placeholder 2"/>
          <p:cNvSpPr>
            <a:spLocks noGrp="1"/>
          </p:cNvSpPr>
          <p:nvPr>
            <p:ph type="ftr" sz="quarter" idx="11"/>
          </p:nvPr>
        </p:nvSpPr>
        <p:spPr/>
        <p:txBody>
          <a:bodyPr/>
          <a:p>
            <a:endParaRPr lang="en-US"/>
          </a:p>
        </p:txBody>
      </p:sp>
      <p:sp>
        <p:nvSpPr>
          <p:cNvPr id="1048671" name="Slide Number Placeholder 3"/>
          <p:cNvSpPr>
            <a:spLocks noGrp="1"/>
          </p:cNvSpPr>
          <p:nvPr>
            <p:ph type="sldNum" sz="quarter" idx="12"/>
          </p:nvPr>
        </p:nvSpPr>
        <p:spPr/>
        <p:txBody>
          <a:bodyPr/>
          <a:p>
            <a:fld id="{48EE97DE-D705-470D-9053-44F08176C50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8" name=""/>
        <p:cNvGrpSpPr/>
        <p:nvPr/>
      </p:nvGrpSpPr>
      <p:grpSpPr>
        <a:xfrm>
          <a:off x="0" y="0"/>
          <a:ext cx="0" cy="0"/>
          <a:chOff x="0" y="0"/>
          <a:chExt cx="0" cy="0"/>
        </a:xfrm>
      </p:grpSpPr>
      <p:sp>
        <p:nvSpPr>
          <p:cNvPr id="1048672" name="Title 1"/>
          <p:cNvSpPr>
            <a:spLocks noGrp="1"/>
          </p:cNvSpPr>
          <p:nvPr>
            <p:ph type="title"/>
          </p:nvPr>
        </p:nvSpPr>
        <p:spPr>
          <a:xfrm>
            <a:off x="167838" y="152400"/>
            <a:ext cx="2523744" cy="978408"/>
          </a:xfrm>
        </p:spPr>
        <p:txBody>
          <a:bodyPr anchor="b" bIns="0" lIns="73152" rIns="45720" rtlCol="0" vert="horz">
            <a:normAutofit/>
            <a:sp3d prstMaterial="matte"/>
          </a:bodyPr>
          <a:lstStyle>
            <a:lvl1pPr algn="l">
              <a:defRPr b="0" sz="2000"/>
            </a:lvl1pPr>
          </a:lstStyle>
          <a:p>
            <a:r>
              <a:rPr kumimoji="0" lang="en-US" smtClean="0"/>
              <a:t>Click to edit Master title style</a:t>
            </a:r>
            <a:endParaRPr kumimoji="0" lang="en-US"/>
          </a:p>
        </p:txBody>
      </p:sp>
      <p:sp>
        <p:nvSpPr>
          <p:cNvPr id="104867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4" name="Text Placeholder 3"/>
          <p:cNvSpPr>
            <a:spLocks noGrp="1"/>
          </p:cNvSpPr>
          <p:nvPr>
            <p:ph type="body" sz="half" idx="2"/>
          </p:nvPr>
        </p:nvSpPr>
        <p:spPr>
          <a:xfrm>
            <a:off x="167838" y="1730018"/>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675" name="Date Placeholder 4"/>
          <p:cNvSpPr>
            <a:spLocks noGrp="1"/>
          </p:cNvSpPr>
          <p:nvPr>
            <p:ph type="dt" sz="half" idx="10"/>
          </p:nvPr>
        </p:nvSpPr>
        <p:spPr/>
        <p:txBody>
          <a:bodyPr/>
          <a:p>
            <a:fld id="{67607BFD-6E78-404C-BA8F-7A4523C082D9}" type="datetimeFigureOut">
              <a:rPr lang="en-US" smtClean="0"/>
              <a:t>27-Mar-20</a:t>
            </a:fld>
            <a:endParaRPr lang="en-US"/>
          </a:p>
        </p:txBody>
      </p:sp>
      <p:sp>
        <p:nvSpPr>
          <p:cNvPr id="1048676" name="Footer Placeholder 5"/>
          <p:cNvSpPr>
            <a:spLocks noGrp="1"/>
          </p:cNvSpPr>
          <p:nvPr>
            <p:ph type="ftr" sz="quarter" idx="11"/>
          </p:nvPr>
        </p:nvSpPr>
        <p:spPr/>
        <p:txBody>
          <a:bodyPr/>
          <a:p>
            <a:endParaRPr lang="en-US"/>
          </a:p>
        </p:txBody>
      </p:sp>
      <p:sp>
        <p:nvSpPr>
          <p:cNvPr id="1048677" name="Slide Number Placeholder 6"/>
          <p:cNvSpPr>
            <a:spLocks noGrp="1"/>
          </p:cNvSpPr>
          <p:nvPr>
            <p:ph type="sldNum" sz="quarter" idx="12"/>
          </p:nvPr>
        </p:nvSpPr>
        <p:spPr/>
        <p:txBody>
          <a:bodyPr/>
          <a:p>
            <a:fld id="{48EE97DE-D705-470D-9053-44F08176C50A}" type="slidenum">
              <a:rPr lang="en-US" smtClean="0"/>
              <a:t>‹#›</a:t>
            </a:fld>
            <a:endParaRPr lang="en-US"/>
          </a:p>
        </p:txBody>
      </p:sp>
      <p:sp>
        <p:nvSpPr>
          <p:cNvPr id="1048678" name="Rectangle 11"/>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79" name="Rectangle 8"/>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bg>
      <p:bgRef idx="1001">
        <a:schemeClr val="bg2"/>
      </p:bgRef>
    </p:bg>
    <p:spTree>
      <p:nvGrpSpPr>
        <p:cNvPr id="42" name=""/>
        <p:cNvGrpSpPr/>
        <p:nvPr/>
      </p:nvGrpSpPr>
      <p:grpSpPr>
        <a:xfrm>
          <a:off x="0" y="0"/>
          <a:ext cx="0" cy="0"/>
          <a:chOff x="0" y="0"/>
          <a:chExt cx="0" cy="0"/>
        </a:xfrm>
      </p:grpSpPr>
      <p:sp>
        <p:nvSpPr>
          <p:cNvPr id="1048635" name="Title 1"/>
          <p:cNvSpPr>
            <a:spLocks noGrp="1"/>
          </p:cNvSpPr>
          <p:nvPr>
            <p:ph type="title"/>
          </p:nvPr>
        </p:nvSpPr>
        <p:spPr>
          <a:xfrm>
            <a:off x="164592" y="155448"/>
            <a:ext cx="2525150" cy="978408"/>
          </a:xfrm>
        </p:spPr>
        <p:txBody>
          <a:bodyPr anchor="b" bIns="0" lIns="73152">
            <a:sp3d prstMaterial="matte"/>
          </a:bodyPr>
          <a:lstStyle>
            <a:lvl1pPr algn="l">
              <a:defRPr b="0" sz="2000"/>
            </a:lvl1pPr>
          </a:lstStyle>
          <a:p>
            <a:r>
              <a:rPr kumimoji="0" lang="en-US" smtClean="0"/>
              <a:t>Click to edit Master title style</a:t>
            </a:r>
            <a:endParaRPr kumimoji="0" lang="en-US"/>
          </a:p>
        </p:txBody>
      </p:sp>
      <p:sp>
        <p:nvSpPr>
          <p:cNvPr id="1048636" name="Picture Placeholder 2"/>
          <p:cNvSpPr>
            <a:spLocks noGrp="1"/>
          </p:cNvSpPr>
          <p:nvPr>
            <p:ph type="pic" idx="1"/>
          </p:nvPr>
        </p:nvSpPr>
        <p:spPr>
          <a:xfrm>
            <a:off x="2903805" y="1484808"/>
            <a:ext cx="6247397" cy="5373192"/>
          </a:xfrm>
          <a:solidFill>
            <a:schemeClr val="bg2">
              <a:shade val="75000"/>
            </a:schemeClr>
          </a:solidFill>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kumimoji="0" lang="en-US" smtClean="0"/>
              <a:t>Click icon to add picture</a:t>
            </a:r>
            <a:endParaRPr dirty="0" kumimoji="0" lang="en-US"/>
          </a:p>
        </p:txBody>
      </p:sp>
      <p:sp>
        <p:nvSpPr>
          <p:cNvPr id="1048637" name="Text Placeholder 3"/>
          <p:cNvSpPr>
            <a:spLocks noGrp="1"/>
          </p:cNvSpPr>
          <p:nvPr>
            <p:ph type="body" sz="half" idx="2"/>
          </p:nvPr>
        </p:nvSpPr>
        <p:spPr>
          <a:xfrm>
            <a:off x="164592" y="1728216"/>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638" name="Date Placeholder 4"/>
          <p:cNvSpPr>
            <a:spLocks noGrp="1"/>
          </p:cNvSpPr>
          <p:nvPr>
            <p:ph type="dt" sz="half" idx="10"/>
          </p:nvPr>
        </p:nvSpPr>
        <p:spPr>
          <a:xfrm>
            <a:off x="164592" y="1170432"/>
            <a:ext cx="2523744" cy="201168"/>
          </a:xfrm>
        </p:spPr>
        <p:txBody>
          <a:bodyPr/>
          <a:p>
            <a:fld id="{67607BFD-6E78-404C-BA8F-7A4523C082D9}" type="datetimeFigureOut">
              <a:rPr lang="en-US" smtClean="0"/>
              <a:t>27-Mar-20</a:t>
            </a:fld>
            <a:endParaRPr lang="en-US"/>
          </a:p>
        </p:txBody>
      </p:sp>
      <p:sp>
        <p:nvSpPr>
          <p:cNvPr id="1048639" name="Rectangle 10"/>
          <p:cNvSpPr/>
          <p:nvPr/>
        </p:nvSpPr>
        <p:spPr>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40" name="Rectangle 8"/>
          <p:cNvSpPr/>
          <p:nvPr/>
        </p:nvSpPr>
        <p:spPr bwMode="invGray">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41"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1048642" name="Slide Number Placeholder 6"/>
          <p:cNvSpPr>
            <a:spLocks noGrp="1"/>
          </p:cNvSpPr>
          <p:nvPr>
            <p:ph type="sldNum" sz="quarter" idx="12"/>
          </p:nvPr>
        </p:nvSpPr>
        <p:spPr>
          <a:xfrm>
            <a:off x="8339328" y="1170432"/>
            <a:ext cx="733864" cy="201168"/>
          </a:xfrm>
        </p:spPr>
        <p:txBody>
          <a:bodyPr/>
          <a:p>
            <a:fld id="{48EE97DE-D705-470D-9053-44F08176C50A}"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3" name=""/>
        <p:cNvGrpSpPr/>
        <p:nvPr/>
      </p:nvGrpSpPr>
      <p:grpSpPr>
        <a:xfrm>
          <a:off x="0" y="0"/>
          <a:ext cx="0" cy="0"/>
          <a:chOff x="0" y="0"/>
          <a:chExt cx="0" cy="0"/>
        </a:xfrm>
      </p:grpSpPr>
      <p:sp>
        <p:nvSpPr>
          <p:cNvPr id="1048643" name="Title 1"/>
          <p:cNvSpPr>
            <a:spLocks noGrp="1"/>
          </p:cNvSpPr>
          <p:nvPr>
            <p:ph type="title"/>
          </p:nvPr>
        </p:nvSpPr>
        <p:spPr/>
        <p:txBody>
          <a:bodyPr/>
          <a:p>
            <a:r>
              <a:rPr kumimoji="0" lang="en-US" smtClean="0"/>
              <a:t>Click to edit Master title style</a:t>
            </a:r>
            <a:endParaRPr kumimoji="0" lang="en-US"/>
          </a:p>
        </p:txBody>
      </p:sp>
      <p:sp>
        <p:nvSpPr>
          <p:cNvPr id="1048644"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5" name="Date Placeholder 3"/>
          <p:cNvSpPr>
            <a:spLocks noGrp="1"/>
          </p:cNvSpPr>
          <p:nvPr>
            <p:ph type="dt" sz="half" idx="10"/>
          </p:nvPr>
        </p:nvSpPr>
        <p:spPr/>
        <p:txBody>
          <a:bodyPr/>
          <a:p>
            <a:fld id="{67607BFD-6E78-404C-BA8F-7A4523C082D9}" type="datetimeFigureOut">
              <a:rPr lang="en-US" smtClean="0"/>
              <a:t>27-Mar-20</a:t>
            </a:fld>
            <a:endParaRPr lang="en-US"/>
          </a:p>
        </p:txBody>
      </p:sp>
      <p:sp>
        <p:nvSpPr>
          <p:cNvPr id="1048646" name="Footer Placeholder 4"/>
          <p:cNvSpPr>
            <a:spLocks noGrp="1"/>
          </p:cNvSpPr>
          <p:nvPr>
            <p:ph type="ftr" sz="quarter" idx="11"/>
          </p:nvPr>
        </p:nvSpPr>
        <p:spPr/>
        <p:txBody>
          <a:bodyPr/>
          <a:p>
            <a:endParaRPr lang="en-US"/>
          </a:p>
        </p:txBody>
      </p:sp>
      <p:sp>
        <p:nvSpPr>
          <p:cNvPr id="1048647" name="Slide Number Placeholder 5"/>
          <p:cNvSpPr>
            <a:spLocks noGrp="1"/>
          </p:cNvSpPr>
          <p:nvPr>
            <p:ph type="sldNum" sz="quarter" idx="12"/>
          </p:nvPr>
        </p:nvSpPr>
        <p:spPr/>
        <p:txBody>
          <a:bodyPr/>
          <a:p>
            <a:fld id="{48EE97DE-D705-470D-9053-44F08176C50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41" name=""/>
        <p:cNvGrpSpPr/>
        <p:nvPr/>
      </p:nvGrpSpPr>
      <p:grpSpPr>
        <a:xfrm>
          <a:off x="0" y="0"/>
          <a:ext cx="0" cy="0"/>
          <a:chOff x="0" y="0"/>
          <a:chExt cx="0" cy="0"/>
        </a:xfrm>
      </p:grpSpPr>
      <p:sp>
        <p:nvSpPr>
          <p:cNvPr id="1048628" name="Rectangle 8"/>
          <p:cNvSpPr/>
          <p:nvPr/>
        </p:nvSpPr>
        <p:spPr bwMode="invGray">
          <a:xfrm>
            <a:off x="6598920" y="0"/>
            <a:ext cx="45720" cy="6858000"/>
          </a:xfrm>
          <a:prstGeom prst="rect"/>
          <a:solidFill>
            <a:srgbClr val="FFFFFF"/>
          </a:solidFill>
          <a:ln w="48000" cap="flat" cmpd="thickThin" algn="ctr">
            <a:noFill/>
            <a:prstDash val="solid"/>
          </a:ln>
          <a:effectLst>
            <a:outerShdw algn="tl" blurRad="31750" dir="108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29" name="Rectangle 7"/>
          <p:cNvSpPr/>
          <p:nvPr/>
        </p:nvSpPr>
        <p:spPr bwMode="ltGray">
          <a:xfrm>
            <a:off x="6647687" y="0"/>
            <a:ext cx="2514601" cy="685800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30" name="Vertical Title 1"/>
          <p:cNvSpPr>
            <a:spLocks noGrp="1"/>
          </p:cNvSpPr>
          <p:nvPr>
            <p:ph type="title" orient="vert"/>
          </p:nvPr>
        </p:nvSpPr>
        <p:spPr>
          <a:xfrm>
            <a:off x="6781800" y="274640"/>
            <a:ext cx="1905000" cy="5851525"/>
          </a:xfrm>
        </p:spPr>
        <p:txBody>
          <a:bodyPr vert="eaVert"/>
          <a:p>
            <a:r>
              <a:rPr kumimoji="0" lang="en-US" smtClean="0"/>
              <a:t>Click to edit Master title style</a:t>
            </a:r>
            <a:endParaRPr kumimoji="0" lang="en-US"/>
          </a:p>
        </p:txBody>
      </p:sp>
      <p:sp>
        <p:nvSpPr>
          <p:cNvPr id="1048631" name="Vertical Text Placeholder 2"/>
          <p:cNvSpPr>
            <a:spLocks noGrp="1"/>
          </p:cNvSpPr>
          <p:nvPr>
            <p:ph type="body" orient="vert" idx="1"/>
          </p:nvPr>
        </p:nvSpPr>
        <p:spPr>
          <a:xfrm>
            <a:off x="457200" y="304800"/>
            <a:ext cx="60198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32" name="Date Placeholder 3"/>
          <p:cNvSpPr>
            <a:spLocks noGrp="1"/>
          </p:cNvSpPr>
          <p:nvPr>
            <p:ph type="dt" sz="half" idx="10"/>
          </p:nvPr>
        </p:nvSpPr>
        <p:spPr/>
        <p:txBody>
          <a:bodyPr/>
          <a:p>
            <a:fld id="{67607BFD-6E78-404C-BA8F-7A4523C082D9}" type="datetimeFigureOut">
              <a:rPr lang="en-US" smtClean="0"/>
              <a:t>27-Mar-20</a:t>
            </a:fld>
            <a:endParaRPr lang="en-US"/>
          </a:p>
        </p:txBody>
      </p:sp>
      <p:sp>
        <p:nvSpPr>
          <p:cNvPr id="1048633" name="Footer Placeholder 4"/>
          <p:cNvSpPr>
            <a:spLocks noGrp="1"/>
          </p:cNvSpPr>
          <p:nvPr>
            <p:ph type="ftr" sz="quarter" idx="11"/>
          </p:nvPr>
        </p:nvSpPr>
        <p:spPr>
          <a:xfrm>
            <a:off x="2640597" y="6377459"/>
            <a:ext cx="3836404" cy="365125"/>
          </a:xfrm>
        </p:spPr>
        <p:txBody>
          <a:bodyPr/>
          <a:p>
            <a:endParaRPr lang="en-US"/>
          </a:p>
        </p:txBody>
      </p:sp>
      <p:sp>
        <p:nvSpPr>
          <p:cNvPr id="1048634" name="Slide Number Placeholder 5"/>
          <p:cNvSpPr>
            <a:spLocks noGrp="1"/>
          </p:cNvSpPr>
          <p:nvPr>
            <p:ph type="sldNum" sz="quarter" idx="12"/>
          </p:nvPr>
        </p:nvSpPr>
        <p:spPr/>
        <p:txBody>
          <a:bodyPr/>
          <a:p>
            <a:fld id="{48EE97DE-D705-470D-9053-44F08176C50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9" name=""/>
        <p:cNvGrpSpPr/>
        <p:nvPr/>
      </p:nvGrpSpPr>
      <p:grpSpPr>
        <a:xfrm>
          <a:off x="0" y="0"/>
          <a:ext cx="0" cy="0"/>
          <a:chOff x="0" y="0"/>
          <a:chExt cx="0" cy="0"/>
        </a:xfrm>
      </p:grpSpPr>
      <p:sp>
        <p:nvSpPr>
          <p:cNvPr id="1048576" name="Rectangle 9"/>
          <p:cNvSpPr/>
          <p:nvPr/>
        </p:nvSpPr>
        <p:spPr bwMode="invGray">
          <a:xfrm>
            <a:off x="0" y="1435895"/>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7" name="Rectangle 6"/>
          <p:cNvSpPr/>
          <p:nvPr/>
        </p:nvSpPr>
        <p:spPr bwMode="ltGray">
          <a:xfrm>
            <a:off x="0" y="0"/>
            <a:ext cx="9143999" cy="1433733"/>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8" name="Title Placeholder 1"/>
          <p:cNvSpPr>
            <a:spLocks noGrp="1"/>
          </p:cNvSpPr>
          <p:nvPr>
            <p:ph type="title"/>
          </p:nvPr>
        </p:nvSpPr>
        <p:spPr>
          <a:xfrm>
            <a:off x="457200" y="152400"/>
            <a:ext cx="8229600" cy="1251062"/>
          </a:xfrm>
          <a:prstGeom prst="rect"/>
        </p:spPr>
        <p:txBody>
          <a:bodyPr anchor="ctr" lIns="91440" rIns="45720" rtlCol="0" vert="horz">
            <a:normAutofit/>
            <a:scene3d>
              <a:camera prst="orthographicFront"/>
              <a:lightRig dir="t" rig="threePt">
                <a:rot lat="0" lon="0" rev="4800000"/>
              </a:lightRig>
            </a:scene3d>
            <a:sp3d prstMaterial="matte">
              <a:bevelT w="50800" h="10160"/>
            </a:sp3d>
          </a:bodyPr>
          <a:p>
            <a:r>
              <a:rPr kumimoji="0" lang="en-US" smtClean="0"/>
              <a:t>Click to edit Master title style</a:t>
            </a:r>
            <a:endParaRPr kumimoji="0" lang="en-US"/>
          </a:p>
        </p:txBody>
      </p:sp>
      <p:sp>
        <p:nvSpPr>
          <p:cNvPr id="1048579" name="Text Placeholder 2"/>
          <p:cNvSpPr>
            <a:spLocks noGrp="1"/>
          </p:cNvSpPr>
          <p:nvPr>
            <p:ph type="body" idx="1"/>
          </p:nvPr>
        </p:nvSpPr>
        <p:spPr>
          <a:xfrm>
            <a:off x="457200" y="1775191"/>
            <a:ext cx="8229600" cy="4625609"/>
          </a:xfrm>
          <a:prstGeom prst="rect"/>
        </p:spPr>
        <p:txBody>
          <a:bodyPr lIns="54864" rtlCol="0" tIns="91440"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0" name="Date Placeholder 3"/>
          <p:cNvSpPr>
            <a:spLocks noGrp="1"/>
          </p:cNvSpPr>
          <p:nvPr>
            <p:ph type="dt" sz="half" idx="2"/>
          </p:nvPr>
        </p:nvSpPr>
        <p:spPr>
          <a:xfrm>
            <a:off x="457200" y="6476999"/>
            <a:ext cx="2133600" cy="274320"/>
          </a:xfrm>
          <a:prstGeom prst="rect"/>
        </p:spPr>
        <p:txBody>
          <a:bodyPr anchor="b" bIns="0" lIns="109728" rIns="45720" rtlCol="0" vert="horz"/>
          <a:lstStyle>
            <a:lvl1pPr algn="l" eaLnBrk="1" hangingPunct="1" latinLnBrk="0">
              <a:defRPr sz="1200" kumimoji="0">
                <a:solidFill>
                  <a:schemeClr val="tx1">
                    <a:tint val="95000"/>
                  </a:schemeClr>
                </a:solidFill>
              </a:defRPr>
            </a:lvl1pPr>
          </a:lstStyle>
          <a:p>
            <a:fld id="{67607BFD-6E78-404C-BA8F-7A4523C082D9}" type="datetimeFigureOut">
              <a:rPr lang="en-US" smtClean="0"/>
              <a:t>27-Mar-20</a:t>
            </a:fld>
            <a:endParaRPr lang="en-US"/>
          </a:p>
        </p:txBody>
      </p:sp>
      <p:sp>
        <p:nvSpPr>
          <p:cNvPr id="1048581" name="Footer Placeholder 4"/>
          <p:cNvSpPr>
            <a:spLocks noGrp="1"/>
          </p:cNvSpPr>
          <p:nvPr>
            <p:ph type="ftr" sz="quarter" idx="3"/>
          </p:nvPr>
        </p:nvSpPr>
        <p:spPr>
          <a:xfrm>
            <a:off x="2640596" y="6476999"/>
            <a:ext cx="5507719" cy="274320"/>
          </a:xfrm>
          <a:prstGeom prst="rect"/>
        </p:spPr>
        <p:txBody>
          <a:bodyPr anchor="b" bIns="0" lIns="45720" rIns="45720" rtlCol="0" vert="horz"/>
          <a:lstStyle>
            <a:lvl1pPr algn="l" eaLnBrk="1" hangingPunct="1" latinLnBrk="0">
              <a:defRPr sz="1200" kumimoji="0">
                <a:solidFill>
                  <a:schemeClr val="tx1">
                    <a:tint val="95000"/>
                  </a:schemeClr>
                </a:solidFill>
              </a:defRPr>
            </a:lvl1pPr>
          </a:lstStyle>
          <a:p>
            <a:endParaRPr lang="en-US"/>
          </a:p>
        </p:txBody>
      </p:sp>
      <p:sp>
        <p:nvSpPr>
          <p:cNvPr id="1048582" name="Slide Number Placeholder 5"/>
          <p:cNvSpPr>
            <a:spLocks noGrp="1"/>
          </p:cNvSpPr>
          <p:nvPr>
            <p:ph type="sldNum" sz="quarter" idx="4"/>
          </p:nvPr>
        </p:nvSpPr>
        <p:spPr>
          <a:xfrm>
            <a:off x="8204396" y="6476999"/>
            <a:ext cx="733864" cy="274320"/>
          </a:xfrm>
          <a:prstGeom prst="rect"/>
        </p:spPr>
        <p:txBody>
          <a:bodyPr anchor="b" bIns="0" rtlCol="0" vert="horz"/>
          <a:lstStyle>
            <a:lvl1pPr algn="r" eaLnBrk="1" hangingPunct="1" latinLnBrk="0">
              <a:defRPr sz="1200" kumimoji="0">
                <a:solidFill>
                  <a:schemeClr val="tx1">
                    <a:tint val="95000"/>
                  </a:schemeClr>
                </a:solidFill>
              </a:defRPr>
            </a:lvl1pPr>
          </a:lstStyle>
          <a:p>
            <a:fld id="{48EE97DE-D705-470D-9053-44F08176C50A}"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1" sz="4500" kern="1200" kumimoji="0">
          <a:solidFill>
            <a:schemeClr val="accent1">
              <a:satMod val="150000"/>
            </a:schemeClr>
          </a:solidFill>
          <a:effectLst/>
          <a:latin typeface="+mj-lt"/>
          <a:ea typeface="+mj-ea"/>
          <a:cs typeface="+mj-cs"/>
        </a:defRPr>
      </a:lvl1pPr>
    </p:titleStyle>
    <p:bodyStyle>
      <a:lvl1pPr algn="l" eaLnBrk="1" hangingPunct="1" indent="-320040" latinLnBrk="0" marL="438912" rtl="0">
        <a:spcBef>
          <a:spcPts val="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74320" latinLnBrk="0" marL="731520" rtl="0">
        <a:spcBef>
          <a:spcPct val="20000"/>
        </a:spcBef>
        <a:buClr>
          <a:schemeClr val="accent2"/>
        </a:buClr>
        <a:buSzPct val="90000"/>
        <a:buFont typeface="Wingdings"/>
        <a:buChar char=""/>
        <a:defRPr sz="2800" kern="1200" kumimoji="0">
          <a:solidFill>
            <a:schemeClr val="tx1"/>
          </a:solidFill>
          <a:latin typeface="+mn-lt"/>
          <a:ea typeface="+mn-ea"/>
          <a:cs typeface="+mn-cs"/>
        </a:defRPr>
      </a:lvl2pPr>
      <a:lvl3pPr algn="l" eaLnBrk="1" hangingPunct="1" indent="-228600" latinLnBrk="0" marL="996696" rtl="0">
        <a:spcBef>
          <a:spcPct val="20000"/>
        </a:spcBef>
        <a:buClr>
          <a:schemeClr val="accent3"/>
        </a:buClr>
        <a:buFont typeface="Arial"/>
        <a:buChar char="▪"/>
        <a:defRPr sz="2400" kern="1200" kumimoji="0">
          <a:solidFill>
            <a:schemeClr val="tx1"/>
          </a:solidFill>
          <a:latin typeface="+mn-lt"/>
          <a:ea typeface="+mn-ea"/>
          <a:cs typeface="+mn-cs"/>
        </a:defRPr>
      </a:lvl3pPr>
      <a:lvl4pPr algn="l" eaLnBrk="1" hangingPunct="1" indent="-182880" latinLnBrk="0" marL="1216152" rtl="0">
        <a:spcBef>
          <a:spcPct val="20000"/>
        </a:spcBef>
        <a:buClr>
          <a:schemeClr val="accent4"/>
        </a:buClr>
        <a:buFont typeface="Arial"/>
        <a:buChar char="▪"/>
        <a:defRPr sz="2000" kern="1200" kumimoji="0">
          <a:solidFill>
            <a:schemeClr val="tx1"/>
          </a:solidFill>
          <a:latin typeface="+mn-lt"/>
          <a:ea typeface="+mn-ea"/>
          <a:cs typeface="+mn-cs"/>
        </a:defRPr>
      </a:lvl4pPr>
      <a:lvl5pPr algn="l" eaLnBrk="1" hangingPunct="1" indent="-182880" latinLnBrk="0" marL="1426464" rtl="0">
        <a:spcBef>
          <a:spcPct val="20000"/>
        </a:spcBef>
        <a:buClr>
          <a:schemeClr val="accent5"/>
        </a:buClr>
        <a:buFont typeface="Wingdings 3"/>
        <a:buChar char=""/>
        <a:defRPr sz="2000" kern="1200" kumimoji="0" lang="en-US" smtClean="0">
          <a:solidFill>
            <a:schemeClr val="tx1"/>
          </a:solidFill>
          <a:latin typeface="+mn-lt"/>
          <a:ea typeface="+mn-ea"/>
          <a:cs typeface="+mn-cs"/>
        </a:defRPr>
      </a:lvl5pPr>
      <a:lvl6pPr algn="l" eaLnBrk="1" hangingPunct="1" indent="-182880" latinLnBrk="0" marL="1627632" rtl="0">
        <a:spcBef>
          <a:spcPct val="20000"/>
        </a:spcBef>
        <a:buClr>
          <a:schemeClr val="accent6"/>
        </a:buClr>
        <a:buSzPct val="100000"/>
        <a:buFont typeface="Wingdings 2"/>
        <a:buChar char=""/>
        <a:defRPr sz="2000" kern="1200" kumimoji="0">
          <a:solidFill>
            <a:schemeClr val="tx1"/>
          </a:solidFill>
          <a:latin typeface="+mn-lt"/>
          <a:ea typeface="+mn-ea"/>
          <a:cs typeface="+mn-cs"/>
        </a:defRPr>
      </a:lvl6pPr>
      <a:lvl7pPr algn="l" eaLnBrk="1" hangingPunct="1" indent="-182880" latinLnBrk="0" marL="1828800" rtl="0">
        <a:spcBef>
          <a:spcPct val="20000"/>
        </a:spcBef>
        <a:buClr>
          <a:schemeClr val="accent1"/>
        </a:buClr>
        <a:buSzPct val="100000"/>
        <a:buFont typeface="Wingdings 2"/>
        <a:buChar char=""/>
        <a:defRPr sz="1800" kern="1200" kumimoji="0">
          <a:solidFill>
            <a:schemeClr val="tx1"/>
          </a:solidFill>
          <a:latin typeface="+mn-lt"/>
          <a:ea typeface="+mn-ea"/>
          <a:cs typeface="+mn-cs"/>
        </a:defRPr>
      </a:lvl7pPr>
      <a:lvl8pPr algn="l" eaLnBrk="1" hangingPunct="1" indent="-182880" latinLnBrk="0" marL="2029968" rtl="0">
        <a:spcBef>
          <a:spcPct val="20000"/>
        </a:spcBef>
        <a:buClr>
          <a:schemeClr val="accent2"/>
        </a:buClr>
        <a:buFont typeface="Wingdings 2" pitchFamily="18" charset="2"/>
        <a:buChar char=""/>
        <a:defRPr sz="1800" kern="1200" kumimoji="0">
          <a:solidFill>
            <a:schemeClr val="tx1"/>
          </a:solidFill>
          <a:latin typeface="+mn-lt"/>
          <a:ea typeface="+mn-ea"/>
          <a:cs typeface="+mn-cs"/>
        </a:defRPr>
      </a:lvl8pPr>
      <a:lvl9pPr algn="l" eaLnBrk="1" hangingPunct="1" indent="-182880" latinLnBrk="0" marL="2231136" rtl="0">
        <a:spcBef>
          <a:spcPct val="20000"/>
        </a:spcBef>
        <a:buClr>
          <a:schemeClr val="accent3"/>
        </a:buClr>
        <a:buFont typeface="Wingdings 2" pitchFamily="18" charset="2"/>
        <a:buChar char=""/>
        <a:defRPr baseline="0" sz="18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hyperlink" Target="https://www.managementstudyguide.com/objectives-of-performance-management.htm" TargetMode="External"/><Relationship Id="rId2" Type="http://schemas.openxmlformats.org/officeDocument/2006/relationships/hyperlink" Target="https://news.gallup.com/businessjournal/161546/performance-management-system-needs.aspx" TargetMode="External"/><Relationship Id="rId3"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2" name=""/>
        <p:cNvGrpSpPr/>
        <p:nvPr/>
      </p:nvGrpSpPr>
      <p:grpSpPr>
        <a:xfrm>
          <a:off x="0" y="0"/>
          <a:ext cx="0" cy="0"/>
          <a:chOff x="0" y="0"/>
          <a:chExt cx="0" cy="0"/>
        </a:xfrm>
      </p:grpSpPr>
      <p:sp>
        <p:nvSpPr>
          <p:cNvPr id="1048590" name="Title 1"/>
          <p:cNvSpPr>
            <a:spLocks noGrp="1"/>
          </p:cNvSpPr>
          <p:nvPr>
            <p:ph type="ctrTitle"/>
          </p:nvPr>
        </p:nvSpPr>
        <p:spPr>
          <a:xfrm>
            <a:off x="685800" y="1447801"/>
            <a:ext cx="7772400" cy="2286000"/>
          </a:xfrm>
        </p:spPr>
        <p:txBody>
          <a:bodyPr>
            <a:normAutofit/>
          </a:bodyPr>
          <a:p>
            <a:r>
              <a:rPr dirty="0" lang="en-US" smtClean="0">
                <a:latin typeface="Times New Roman" pitchFamily="18" charset="0"/>
                <a:cs typeface="Times New Roman" pitchFamily="18" charset="0"/>
              </a:rPr>
              <a:t>COMMUNICATION AND PERFORMANCE MANAGEMENT SYSTEMS</a:t>
            </a:r>
            <a:endParaRPr dirty="0" lang="en-US">
              <a:latin typeface="Times New Roman" pitchFamily="18" charset="0"/>
              <a:cs typeface="Times New Roman" pitchFamily="18" charset="0"/>
            </a:endParaRPr>
          </a:p>
        </p:txBody>
      </p:sp>
      <p:sp>
        <p:nvSpPr>
          <p:cNvPr id="1048591" name="Subtitle 2"/>
          <p:cNvSpPr>
            <a:spLocks noGrp="1"/>
          </p:cNvSpPr>
          <p:nvPr>
            <p:ph type="subTitle" idx="1"/>
          </p:nvPr>
        </p:nvSpPr>
        <p:spPr>
          <a:xfrm>
            <a:off x="914400" y="3581400"/>
            <a:ext cx="7772400" cy="762000"/>
          </a:xfrm>
        </p:spPr>
        <p:txBody>
          <a:bodyPr/>
          <a:p>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97" name="Title 1"/>
          <p:cNvSpPr>
            <a:spLocks noGrp="1"/>
          </p:cNvSpPr>
          <p:nvPr>
            <p:ph type="title"/>
          </p:nvPr>
        </p:nvSpPr>
        <p:spPr/>
        <p:txBody>
          <a:bodyPr/>
          <a:p>
            <a:r>
              <a:rPr dirty="0" lang="en-US" smtClean="0">
                <a:latin typeface="Times New Roman" pitchFamily="18" charset="0"/>
                <a:cs typeface="Times New Roman" pitchFamily="18" charset="0"/>
              </a:rPr>
              <a:t>Primary Communication Areas</a:t>
            </a:r>
            <a:endParaRPr dirty="0" lang="en-US">
              <a:latin typeface="Times New Roman" pitchFamily="18" charset="0"/>
              <a:cs typeface="Times New Roman" pitchFamily="18" charset="0"/>
            </a:endParaRPr>
          </a:p>
        </p:txBody>
      </p:sp>
      <p:sp>
        <p:nvSpPr>
          <p:cNvPr id="1048598" name="Content Placeholder 2"/>
          <p:cNvSpPr>
            <a:spLocks noGrp="1"/>
          </p:cNvSpPr>
          <p:nvPr>
            <p:ph idx="1"/>
          </p:nvPr>
        </p:nvSpPr>
        <p:spPr/>
        <p:txBody>
          <a:bodyPr>
            <a:normAutofit fontScale="96875" lnSpcReduction="20000"/>
          </a:bodyPr>
          <a:p>
            <a:pPr>
              <a:lnSpc>
                <a:spcPct val="120000"/>
              </a:lnSpc>
            </a:pPr>
            <a:r>
              <a:rPr b="1" dirty="0" lang="en-US">
                <a:latin typeface="Times New Roman" pitchFamily="18" charset="0"/>
                <a:cs typeface="Times New Roman" pitchFamily="18" charset="0"/>
              </a:rPr>
              <a:t>What are the three primary communication areas that a performance management system should address?</a:t>
            </a:r>
            <a:endParaRPr b="1" dirty="0" lang="en-US" smtClean="0">
              <a:latin typeface="Times New Roman" pitchFamily="18" charset="0"/>
              <a:cs typeface="Times New Roman" pitchFamily="18" charset="0"/>
            </a:endParaRPr>
          </a:p>
          <a:p>
            <a:pPr>
              <a:lnSpc>
                <a:spcPct val="120000"/>
              </a:lnSpc>
            </a:pPr>
            <a:r>
              <a:rPr dirty="0" lang="en-US" smtClean="0">
                <a:latin typeface="Times New Roman" pitchFamily="18" charset="0"/>
                <a:cs typeface="Times New Roman" pitchFamily="18" charset="0"/>
              </a:rPr>
              <a:t>The three primary communication areas that a performance management system should address include: </a:t>
            </a:r>
          </a:p>
          <a:p>
            <a:pPr indent="-514350" marL="514350">
              <a:lnSpc>
                <a:spcPct val="120000"/>
              </a:lnSpc>
              <a:buFont typeface="+mj-lt"/>
              <a:buAutoNum type="arabicPeriod"/>
            </a:pPr>
            <a:r>
              <a:rPr dirty="0" lang="en-US" smtClean="0">
                <a:latin typeface="Times New Roman" pitchFamily="18" charset="0"/>
                <a:cs typeface="Times New Roman" pitchFamily="18" charset="0"/>
              </a:rPr>
              <a:t>Planning  </a:t>
            </a:r>
          </a:p>
          <a:p>
            <a:pPr indent="-514350" marL="514350">
              <a:lnSpc>
                <a:spcPct val="120000"/>
              </a:lnSpc>
              <a:buFont typeface="+mj-lt"/>
              <a:buAutoNum type="arabicPeriod"/>
            </a:pPr>
            <a:r>
              <a:rPr dirty="0" lang="en-US" smtClean="0">
                <a:latin typeface="Times New Roman" pitchFamily="18" charset="0"/>
                <a:cs typeface="Times New Roman" pitchFamily="18" charset="0"/>
              </a:rPr>
              <a:t>Monitoring </a:t>
            </a:r>
          </a:p>
          <a:p>
            <a:pPr indent="-514350" marL="514350">
              <a:lnSpc>
                <a:spcPct val="120000"/>
              </a:lnSpc>
              <a:buFont typeface="+mj-lt"/>
              <a:buAutoNum type="arabicPeriod"/>
            </a:pPr>
            <a:r>
              <a:rPr dirty="0" lang="en-US" smtClean="0">
                <a:latin typeface="Times New Roman" pitchFamily="18" charset="0"/>
                <a:cs typeface="Times New Roman" pitchFamily="18" charset="0"/>
              </a:rPr>
              <a:t>Reviewing employee performance </a:t>
            </a:r>
            <a:endParaRPr dirty="0" lang="en-US">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602"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Ways for Effective Communication </a:t>
            </a:r>
            <a:endParaRPr dirty="0" lang="en-US">
              <a:latin typeface="Times New Roman" pitchFamily="18" charset="0"/>
              <a:cs typeface="Times New Roman" pitchFamily="18" charset="0"/>
            </a:endParaRPr>
          </a:p>
        </p:txBody>
      </p:sp>
      <p:sp>
        <p:nvSpPr>
          <p:cNvPr id="1048603" name="Content Placeholder 2"/>
          <p:cNvSpPr>
            <a:spLocks noGrp="1"/>
          </p:cNvSpPr>
          <p:nvPr>
            <p:ph idx="1"/>
          </p:nvPr>
        </p:nvSpPr>
        <p:spPr/>
        <p:txBody>
          <a:bodyPr>
            <a:normAutofit fontScale="84375" lnSpcReduction="20000"/>
          </a:bodyPr>
          <a:p>
            <a:pPr>
              <a:lnSpc>
                <a:spcPct val="200000"/>
              </a:lnSpc>
            </a:pPr>
            <a:r>
              <a:rPr b="1" dirty="0" lang="en-US">
                <a:latin typeface="Times New Roman" pitchFamily="18" charset="0"/>
                <a:cs typeface="Times New Roman" pitchFamily="18" charset="0"/>
              </a:rPr>
              <a:t>What are the most effective ways for these areas to be communicated to managers and employees?</a:t>
            </a:r>
            <a:endParaRPr b="1" dirty="0" lang="en-US" smtClean="0">
              <a:latin typeface="Times New Roman" pitchFamily="18" charset="0"/>
              <a:cs typeface="Times New Roman" pitchFamily="18" charset="0"/>
            </a:endParaRPr>
          </a:p>
          <a:p>
            <a:pPr>
              <a:lnSpc>
                <a:spcPct val="200000"/>
              </a:lnSpc>
            </a:pPr>
            <a:r>
              <a:rPr dirty="0" lang="en-US" smtClean="0">
                <a:latin typeface="Times New Roman" pitchFamily="18" charset="0"/>
                <a:cs typeface="Times New Roman" pitchFamily="18" charset="0"/>
              </a:rPr>
              <a:t>Open meetings</a:t>
            </a:r>
          </a:p>
          <a:p>
            <a:pPr>
              <a:lnSpc>
                <a:spcPct val="200000"/>
              </a:lnSpc>
            </a:pPr>
            <a:r>
              <a:rPr dirty="0" lang="en-US" smtClean="0">
                <a:latin typeface="Times New Roman" pitchFamily="18" charset="0"/>
                <a:cs typeface="Times New Roman" pitchFamily="18" charset="0"/>
              </a:rPr>
              <a:t>Communication via training</a:t>
            </a:r>
          </a:p>
          <a:p>
            <a:pPr>
              <a:lnSpc>
                <a:spcPct val="200000"/>
              </a:lnSpc>
            </a:pPr>
            <a:r>
              <a:rPr dirty="0" lang="en-US" smtClean="0">
                <a:latin typeface="Times New Roman" pitchFamily="18" charset="0"/>
                <a:cs typeface="Times New Roman" pitchFamily="18" charset="0"/>
              </a:rPr>
              <a:t>Through writing</a:t>
            </a:r>
          </a:p>
          <a:p>
            <a:pPr>
              <a:lnSpc>
                <a:spcPct val="200000"/>
              </a:lnSpc>
            </a:pPr>
            <a:r>
              <a:rPr dirty="0" lang="en-US" smtClean="0">
                <a:latin typeface="Times New Roman" pitchFamily="18" charset="0"/>
                <a:cs typeface="Times New Roman" pitchFamily="18" charset="0"/>
              </a:rPr>
              <a:t>Face-to-face </a:t>
            </a:r>
            <a:endParaRPr dirty="0" lang="en-US">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07"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Employee Role in the Performance Management System </a:t>
            </a:r>
            <a:endParaRPr dirty="0" lang="en-US">
              <a:latin typeface="Times New Roman" pitchFamily="18" charset="0"/>
              <a:cs typeface="Times New Roman" pitchFamily="18" charset="0"/>
            </a:endParaRPr>
          </a:p>
        </p:txBody>
      </p:sp>
      <p:sp>
        <p:nvSpPr>
          <p:cNvPr id="1048608" name="Content Placeholder 2"/>
          <p:cNvSpPr>
            <a:spLocks noGrp="1"/>
          </p:cNvSpPr>
          <p:nvPr>
            <p:ph idx="1"/>
          </p:nvPr>
        </p:nvSpPr>
        <p:spPr/>
        <p:txBody>
          <a:bodyPr/>
          <a:p>
            <a:pPr>
              <a:lnSpc>
                <a:spcPct val="200000"/>
              </a:lnSpc>
            </a:pPr>
            <a:r>
              <a:rPr b="1" dirty="0" lang="en-US">
                <a:latin typeface="Times New Roman" pitchFamily="18" charset="0"/>
                <a:cs typeface="Times New Roman" pitchFamily="18" charset="0"/>
              </a:rPr>
              <a:t>Why is it important for each employee to understand his or her role in the performance management </a:t>
            </a:r>
            <a:r>
              <a:rPr b="1" dirty="0" lang="en-US" smtClean="0">
                <a:latin typeface="Times New Roman" pitchFamily="18" charset="0"/>
                <a:cs typeface="Times New Roman" pitchFamily="18" charset="0"/>
              </a:rPr>
              <a:t>system?</a:t>
            </a:r>
            <a:endParaRPr b="1" dirty="0" lang="en-US">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12" name="Title 1"/>
          <p:cNvSpPr>
            <a:spLocks noGrp="1"/>
          </p:cNvSpPr>
          <p:nvPr>
            <p:ph type="title"/>
          </p:nvPr>
        </p:nvSpPr>
        <p:spPr/>
        <p:txBody>
          <a:bodyPr/>
          <a:p>
            <a:r>
              <a:rPr dirty="0" lang="en-US" smtClean="0">
                <a:latin typeface="Times New Roman" pitchFamily="18" charset="0"/>
                <a:cs typeface="Times New Roman" pitchFamily="18" charset="0"/>
              </a:rPr>
              <a:t>Barriers to Communication </a:t>
            </a:r>
            <a:endParaRPr dirty="0" lang="en-US">
              <a:latin typeface="Times New Roman" pitchFamily="18" charset="0"/>
              <a:cs typeface="Times New Roman" pitchFamily="18" charset="0"/>
            </a:endParaRPr>
          </a:p>
        </p:txBody>
      </p:sp>
      <p:sp>
        <p:nvSpPr>
          <p:cNvPr id="1048613" name="Content Placeholder 2"/>
          <p:cNvSpPr>
            <a:spLocks noGrp="1"/>
          </p:cNvSpPr>
          <p:nvPr>
            <p:ph idx="1"/>
          </p:nvPr>
        </p:nvSpPr>
        <p:spPr/>
        <p:txBody>
          <a:bodyPr>
            <a:normAutofit/>
          </a:bodyPr>
          <a:p>
            <a:pPr>
              <a:lnSpc>
                <a:spcPct val="120000"/>
              </a:lnSpc>
            </a:pPr>
            <a:r>
              <a:rPr b="1" dirty="0" lang="en-US">
                <a:latin typeface="Times New Roman" pitchFamily="18" charset="0"/>
                <a:cs typeface="Times New Roman" pitchFamily="18" charset="0"/>
              </a:rPr>
              <a:t>What are the biggest barriers to communication at your organization</a:t>
            </a:r>
            <a:r>
              <a:rPr b="1" dirty="0" lang="en-US" smtClean="0">
                <a:latin typeface="Times New Roman" pitchFamily="18" charset="0"/>
                <a:cs typeface="Times New Roman" pitchFamily="18" charset="0"/>
              </a:rPr>
              <a:t>?</a:t>
            </a:r>
          </a:p>
          <a:p>
            <a:pPr indent="-514350" marL="514350">
              <a:lnSpc>
                <a:spcPct val="120000"/>
              </a:lnSpc>
              <a:buFont typeface="+mj-lt"/>
              <a:buAutoNum type="arabicPeriod"/>
            </a:pPr>
            <a:r>
              <a:rPr dirty="0" lang="en-US" smtClean="0">
                <a:latin typeface="Times New Roman" pitchFamily="18" charset="0"/>
                <a:cs typeface="Times New Roman" pitchFamily="18" charset="0"/>
              </a:rPr>
              <a:t>Language barrier </a:t>
            </a:r>
          </a:p>
          <a:p>
            <a:pPr indent="-514350" marL="514350">
              <a:lnSpc>
                <a:spcPct val="120000"/>
              </a:lnSpc>
              <a:buFont typeface="+mj-lt"/>
              <a:buAutoNum type="arabicPeriod"/>
            </a:pPr>
            <a:r>
              <a:rPr dirty="0" lang="en-US" smtClean="0">
                <a:latin typeface="Times New Roman" pitchFamily="18" charset="0"/>
                <a:cs typeface="Times New Roman" pitchFamily="18" charset="0"/>
              </a:rPr>
              <a:t>Physical barriers (noise, closed doors, faulty equipment)</a:t>
            </a:r>
          </a:p>
          <a:p>
            <a:pPr indent="-514350" marL="514350">
              <a:lnSpc>
                <a:spcPct val="120000"/>
              </a:lnSpc>
              <a:buFont typeface="+mj-lt"/>
              <a:buAutoNum type="arabicPeriod"/>
            </a:pPr>
            <a:r>
              <a:rPr dirty="0" lang="en-US" smtClean="0">
                <a:latin typeface="Times New Roman" pitchFamily="18" charset="0"/>
                <a:cs typeface="Times New Roman" pitchFamily="18" charset="0"/>
              </a:rPr>
              <a:t>Cultural barriers</a:t>
            </a:r>
          </a:p>
          <a:p>
            <a:pPr indent="-514350" marL="514350">
              <a:lnSpc>
                <a:spcPct val="120000"/>
              </a:lnSpc>
              <a:buFont typeface="+mj-lt"/>
              <a:buAutoNum type="arabicPeriod"/>
            </a:pPr>
            <a:r>
              <a:rPr dirty="0" lang="en-US" smtClean="0">
                <a:latin typeface="Times New Roman" pitchFamily="18" charset="0"/>
                <a:cs typeface="Times New Roman" pitchFamily="18" charset="0"/>
              </a:rPr>
              <a:t>Technological barriers </a:t>
            </a:r>
          </a:p>
          <a:p>
            <a:pPr>
              <a:lnSpc>
                <a:spcPct val="120000"/>
              </a:lnSpc>
            </a:pPr>
            <a:endParaRPr dirty="0" lang="en-US">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17" name="Title 1"/>
          <p:cNvSpPr>
            <a:spLocks noGrp="1"/>
          </p:cNvSpPr>
          <p:nvPr>
            <p:ph type="title"/>
          </p:nvPr>
        </p:nvSpPr>
        <p:spPr/>
        <p:txBody>
          <a:bodyPr>
            <a:normAutofit fontScale="90000"/>
          </a:bodyPr>
          <a:p>
            <a:r>
              <a:rPr dirty="0" lang="en-US" smtClean="0">
                <a:latin typeface="Times New Roman" pitchFamily="18" charset="0"/>
                <a:cs typeface="Times New Roman" pitchFamily="18" charset="0"/>
              </a:rPr>
              <a:t>Strategies to Address Communication Barriers </a:t>
            </a:r>
            <a:endParaRPr dirty="0" lang="en-US">
              <a:latin typeface="Times New Roman" pitchFamily="18" charset="0"/>
              <a:cs typeface="Times New Roman" pitchFamily="18" charset="0"/>
            </a:endParaRPr>
          </a:p>
        </p:txBody>
      </p:sp>
      <p:sp>
        <p:nvSpPr>
          <p:cNvPr id="1048618" name="Content Placeholder 2"/>
          <p:cNvSpPr>
            <a:spLocks noGrp="1"/>
          </p:cNvSpPr>
          <p:nvPr>
            <p:ph idx="1"/>
          </p:nvPr>
        </p:nvSpPr>
        <p:spPr/>
        <p:txBody>
          <a:bodyPr/>
          <a:p>
            <a:r>
              <a:rPr b="1" dirty="0" lang="en-US">
                <a:latin typeface="Times New Roman" pitchFamily="18" charset="0"/>
                <a:cs typeface="Times New Roman" pitchFamily="18" charset="0"/>
              </a:rPr>
              <a:t>What strategies might address these barriers? </a:t>
            </a:r>
            <a:endParaRPr b="1" dirty="0" lang="en-US" smtClean="0">
              <a:latin typeface="Times New Roman" pitchFamily="18" charset="0"/>
              <a:cs typeface="Times New Roman" pitchFamily="18" charset="0"/>
            </a:endParaRPr>
          </a:p>
          <a:p>
            <a:pPr indent="-514350" marL="514350">
              <a:buFont typeface="+mj-lt"/>
              <a:buAutoNum type="arabicPeriod"/>
            </a:pPr>
            <a:r>
              <a:rPr dirty="0" lang="en-US" smtClean="0">
                <a:latin typeface="Times New Roman" pitchFamily="18" charset="0"/>
                <a:cs typeface="Times New Roman" pitchFamily="18" charset="0"/>
              </a:rPr>
              <a:t>Being aware of cultural differences </a:t>
            </a:r>
          </a:p>
          <a:p>
            <a:pPr indent="-514350" marL="514350">
              <a:buFont typeface="+mj-lt"/>
              <a:buAutoNum type="arabicPeriod"/>
            </a:pPr>
            <a:r>
              <a:rPr dirty="0" lang="en-US" smtClean="0">
                <a:latin typeface="Times New Roman" pitchFamily="18" charset="0"/>
                <a:cs typeface="Times New Roman" pitchFamily="18" charset="0"/>
              </a:rPr>
              <a:t>Improve interpersonal relationship </a:t>
            </a:r>
          </a:p>
          <a:p>
            <a:pPr indent="-514350" marL="514350">
              <a:buFont typeface="+mj-lt"/>
              <a:buAutoNum type="arabicPeriod"/>
            </a:pPr>
            <a:r>
              <a:rPr dirty="0" lang="en-US" smtClean="0">
                <a:latin typeface="Times New Roman" pitchFamily="18" charset="0"/>
                <a:cs typeface="Times New Roman" pitchFamily="18" charset="0"/>
              </a:rPr>
              <a:t>Reduce noise </a:t>
            </a:r>
          </a:p>
          <a:p>
            <a:pPr indent="-514350" marL="514350">
              <a:buFont typeface="+mj-lt"/>
              <a:buAutoNum type="arabicPeriod"/>
            </a:pPr>
            <a:r>
              <a:rPr dirty="0" lang="en-US" smtClean="0">
                <a:latin typeface="Times New Roman" pitchFamily="18" charset="0"/>
                <a:cs typeface="Times New Roman" pitchFamily="18" charset="0"/>
              </a:rPr>
              <a:t>Improve on communication skills through training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22" name="Title 1"/>
          <p:cNvSpPr>
            <a:spLocks noGrp="1"/>
          </p:cNvSpPr>
          <p:nvPr>
            <p:ph type="title"/>
          </p:nvPr>
        </p:nvSpPr>
        <p:spPr/>
        <p:txBody>
          <a:bodyPr/>
          <a:p>
            <a:r>
              <a:rPr dirty="0" lang="en-US" smtClean="0">
                <a:latin typeface="Times New Roman" pitchFamily="18" charset="0"/>
                <a:cs typeface="Times New Roman" pitchFamily="18" charset="0"/>
              </a:rPr>
              <a:t>References </a:t>
            </a:r>
            <a:endParaRPr dirty="0" lang="en-US">
              <a:latin typeface="Times New Roman" pitchFamily="18" charset="0"/>
              <a:cs typeface="Times New Roman" pitchFamily="18" charset="0"/>
            </a:endParaRPr>
          </a:p>
        </p:txBody>
      </p:sp>
      <p:sp>
        <p:nvSpPr>
          <p:cNvPr id="1048623" name="Content Placeholder 2"/>
          <p:cNvSpPr>
            <a:spLocks noGrp="1"/>
          </p:cNvSpPr>
          <p:nvPr>
            <p:ph idx="1"/>
          </p:nvPr>
        </p:nvSpPr>
        <p:spPr/>
        <p:txBody>
          <a:bodyPr>
            <a:normAutofit fontScale="56250" lnSpcReduction="20000"/>
          </a:bodyPr>
          <a:p>
            <a:pPr>
              <a:lnSpc>
                <a:spcPct val="120000"/>
              </a:lnSpc>
            </a:pPr>
            <a:r>
              <a:rPr dirty="0" lang="en-US" err="1">
                <a:latin typeface="Times New Roman" pitchFamily="18" charset="0"/>
                <a:cs typeface="Times New Roman" pitchFamily="18" charset="0"/>
              </a:rPr>
              <a:t>Prachi</a:t>
            </a:r>
            <a:r>
              <a:rPr dirty="0" lang="en-US">
                <a:latin typeface="Times New Roman" pitchFamily="18" charset="0"/>
                <a:cs typeface="Times New Roman" pitchFamily="18" charset="0"/>
              </a:rPr>
              <a:t> </a:t>
            </a:r>
            <a:r>
              <a:rPr dirty="0" lang="en-US" err="1" smtClean="0">
                <a:latin typeface="Times New Roman" pitchFamily="18" charset="0"/>
                <a:cs typeface="Times New Roman" pitchFamily="18" charset="0"/>
              </a:rPr>
              <a:t>Juneja</a:t>
            </a:r>
            <a:r>
              <a:rPr dirty="0" lang="en-US" smtClean="0">
                <a:latin typeface="Times New Roman" pitchFamily="18" charset="0"/>
                <a:cs typeface="Times New Roman" pitchFamily="18" charset="0"/>
              </a:rPr>
              <a:t> (2015). “</a:t>
            </a:r>
            <a:r>
              <a:rPr dirty="0" lang="en-US">
                <a:latin typeface="Times New Roman" pitchFamily="18" charset="0"/>
                <a:cs typeface="Times New Roman" pitchFamily="18" charset="0"/>
              </a:rPr>
              <a:t>Objectives of Performance </a:t>
            </a:r>
            <a:r>
              <a:rPr dirty="0" lang="en-US" smtClean="0">
                <a:latin typeface="Times New Roman" pitchFamily="18" charset="0"/>
                <a:cs typeface="Times New Roman" pitchFamily="18" charset="0"/>
              </a:rPr>
              <a:t>Management”. Retrieved from: </a:t>
            </a:r>
            <a:r>
              <a:rPr dirty="0" lang="en-US" smtClean="0">
                <a:latin typeface="Times New Roman" pitchFamily="18" charset="0"/>
                <a:cs typeface="Times New Roman" pitchFamily="18" charset="0"/>
                <a:hlinkClick r:id="rId1"/>
              </a:rPr>
              <a:t>https://www.managementstudyguide.com/objectives-of-performance-management.htm</a:t>
            </a:r>
            <a:r>
              <a:rPr dirty="0" lang="en-US" smtClean="0">
                <a:latin typeface="Times New Roman" pitchFamily="18" charset="0"/>
                <a:cs typeface="Times New Roman" pitchFamily="18" charset="0"/>
              </a:rPr>
              <a:t> </a:t>
            </a:r>
          </a:p>
          <a:p>
            <a:pPr>
              <a:lnSpc>
                <a:spcPct val="120000"/>
              </a:lnSpc>
            </a:pPr>
            <a:r>
              <a:rPr dirty="0" lang="en-US" err="1">
                <a:latin typeface="Times New Roman" pitchFamily="18" charset="0"/>
                <a:cs typeface="Times New Roman" pitchFamily="18" charset="0"/>
              </a:rPr>
              <a:t>M</a:t>
            </a:r>
            <a:r>
              <a:rPr dirty="0" lang="en-US" err="1" smtClean="0">
                <a:latin typeface="Times New Roman" pitchFamily="18" charset="0"/>
                <a:cs typeface="Times New Roman" pitchFamily="18" charset="0"/>
              </a:rPr>
              <a:t>egha</a:t>
            </a:r>
            <a:r>
              <a:rPr dirty="0" lang="en-US" smtClean="0">
                <a:latin typeface="Times New Roman" pitchFamily="18" charset="0"/>
                <a:cs typeface="Times New Roman" pitchFamily="18" charset="0"/>
              </a:rPr>
              <a:t> </a:t>
            </a:r>
            <a:r>
              <a:rPr dirty="0" lang="en-US" err="1" smtClean="0">
                <a:latin typeface="Times New Roman" pitchFamily="18" charset="0"/>
                <a:cs typeface="Times New Roman" pitchFamily="18" charset="0"/>
              </a:rPr>
              <a:t>Oberoi</a:t>
            </a:r>
            <a:r>
              <a:rPr dirty="0" lang="en-US" smtClean="0">
                <a:latin typeface="Times New Roman" pitchFamily="18" charset="0"/>
                <a:cs typeface="Times New Roman" pitchFamily="18" charset="0"/>
              </a:rPr>
              <a:t> and </a:t>
            </a:r>
            <a:r>
              <a:rPr dirty="0" lang="en-US" err="1">
                <a:latin typeface="Times New Roman" pitchFamily="18" charset="0"/>
                <a:cs typeface="Times New Roman" pitchFamily="18" charset="0"/>
              </a:rPr>
              <a:t>P</a:t>
            </a:r>
            <a:r>
              <a:rPr dirty="0" lang="en-US" err="1" smtClean="0">
                <a:latin typeface="Times New Roman" pitchFamily="18" charset="0"/>
                <a:cs typeface="Times New Roman" pitchFamily="18" charset="0"/>
              </a:rPr>
              <a:t>aresh</a:t>
            </a:r>
            <a:r>
              <a:rPr dirty="0" lang="en-US" smtClean="0">
                <a:latin typeface="Times New Roman" pitchFamily="18" charset="0"/>
                <a:cs typeface="Times New Roman" pitchFamily="18" charset="0"/>
              </a:rPr>
              <a:t> </a:t>
            </a:r>
            <a:r>
              <a:rPr dirty="0" lang="en-US" err="1" smtClean="0">
                <a:latin typeface="Times New Roman" pitchFamily="18" charset="0"/>
                <a:cs typeface="Times New Roman" pitchFamily="18" charset="0"/>
              </a:rPr>
              <a:t>Rajgarhia</a:t>
            </a:r>
            <a:r>
              <a:rPr dirty="0" lang="en-US" smtClean="0">
                <a:latin typeface="Times New Roman" pitchFamily="18" charset="0"/>
                <a:cs typeface="Times New Roman" pitchFamily="18" charset="0"/>
              </a:rPr>
              <a:t> (2016). </a:t>
            </a:r>
            <a:r>
              <a:rPr dirty="0" lang="en-US">
                <a:latin typeface="Times New Roman" pitchFamily="18" charset="0"/>
                <a:cs typeface="Times New Roman" pitchFamily="18" charset="0"/>
              </a:rPr>
              <a:t>What Your Performance Management System Needs </a:t>
            </a:r>
            <a:r>
              <a:rPr dirty="0" lang="en-US" smtClean="0">
                <a:latin typeface="Times New Roman" pitchFamily="18" charset="0"/>
                <a:cs typeface="Times New Roman" pitchFamily="18" charset="0"/>
              </a:rPr>
              <a:t>Most. Retrieved from: </a:t>
            </a:r>
            <a:r>
              <a:rPr dirty="0" lang="en-US" smtClean="0">
                <a:latin typeface="Times New Roman" pitchFamily="18" charset="0"/>
                <a:cs typeface="Times New Roman" pitchFamily="18" charset="0"/>
                <a:hlinkClick r:id="rId2"/>
              </a:rPr>
              <a:t>https://news.gallup.com/businessjournal/161546/performance-management-system-needs.aspx</a:t>
            </a:r>
            <a:endParaRPr dirty="0" lang="en-US" smtClean="0">
              <a:latin typeface="Times New Roman" pitchFamily="18" charset="0"/>
              <a:cs typeface="Times New Roman" pitchFamily="18" charset="0"/>
            </a:endParaRPr>
          </a:p>
          <a:p>
            <a:pPr>
              <a:lnSpc>
                <a:spcPct val="120000"/>
              </a:lnSpc>
            </a:pPr>
            <a:r>
              <a:rPr dirty="0" lang="en-US">
                <a:latin typeface="Times New Roman" pitchFamily="18" charset="0"/>
                <a:cs typeface="Times New Roman" pitchFamily="18" charset="0"/>
              </a:rPr>
              <a:t>Dell, R. K. (2005). Breaking organizational silos: Removing barriers to exceptional performance. </a:t>
            </a:r>
            <a:r>
              <a:rPr dirty="0" i="1" lang="en-US">
                <a:latin typeface="Times New Roman" pitchFamily="18" charset="0"/>
                <a:cs typeface="Times New Roman" pitchFamily="18" charset="0"/>
              </a:rPr>
              <a:t>Journal‐American Water Works Association</a:t>
            </a:r>
            <a:r>
              <a:rPr dirty="0" lang="en-US">
                <a:latin typeface="Times New Roman" pitchFamily="18" charset="0"/>
                <a:cs typeface="Times New Roman" pitchFamily="18" charset="0"/>
              </a:rPr>
              <a:t>, </a:t>
            </a:r>
            <a:r>
              <a:rPr dirty="0" i="1" lang="en-US">
                <a:latin typeface="Times New Roman" pitchFamily="18" charset="0"/>
                <a:cs typeface="Times New Roman" pitchFamily="18" charset="0"/>
              </a:rPr>
              <a:t>97</a:t>
            </a:r>
            <a:r>
              <a:rPr dirty="0" lang="en-US">
                <a:latin typeface="Times New Roman" pitchFamily="18" charset="0"/>
                <a:cs typeface="Times New Roman" pitchFamily="18" charset="0"/>
              </a:rPr>
              <a:t>(6), 34-36</a:t>
            </a:r>
            <a:r>
              <a:rPr dirty="0" lang="en-US" smtClean="0">
                <a:latin typeface="Times New Roman" pitchFamily="18" charset="0"/>
                <a:cs typeface="Times New Roman" pitchFamily="18" charset="0"/>
              </a:rPr>
              <a:t>.</a:t>
            </a:r>
          </a:p>
          <a:p>
            <a:pPr>
              <a:lnSpc>
                <a:spcPct val="120000"/>
              </a:lnSpc>
            </a:pPr>
            <a:r>
              <a:rPr dirty="0" lang="en-US">
                <a:latin typeface="Times New Roman" pitchFamily="18" charset="0"/>
                <a:cs typeface="Times New Roman" pitchFamily="18" charset="0"/>
              </a:rPr>
              <a:t>Van Ruler, B., &amp; De Lange, R. (2003). Barriers to communication management in the executive suite. </a:t>
            </a:r>
            <a:r>
              <a:rPr dirty="0" i="1" lang="en-US">
                <a:latin typeface="Times New Roman" pitchFamily="18" charset="0"/>
                <a:cs typeface="Times New Roman" pitchFamily="18" charset="0"/>
              </a:rPr>
              <a:t>Public relations review</a:t>
            </a:r>
            <a:r>
              <a:rPr dirty="0" lang="en-US">
                <a:latin typeface="Times New Roman" pitchFamily="18" charset="0"/>
                <a:cs typeface="Times New Roman" pitchFamily="18" charset="0"/>
              </a:rPr>
              <a:t>, </a:t>
            </a:r>
            <a:r>
              <a:rPr dirty="0" i="1" lang="en-US">
                <a:latin typeface="Times New Roman" pitchFamily="18" charset="0"/>
                <a:cs typeface="Times New Roman" pitchFamily="18" charset="0"/>
              </a:rPr>
              <a:t>29</a:t>
            </a:r>
            <a:r>
              <a:rPr dirty="0" lang="en-US">
                <a:latin typeface="Times New Roman" pitchFamily="18" charset="0"/>
                <a:cs typeface="Times New Roman" pitchFamily="18" charset="0"/>
              </a:rPr>
              <a:t>(2), 145-158</a:t>
            </a:r>
            <a:r>
              <a:rPr dirty="0" lang="en-US" smtClean="0">
                <a:latin typeface="Times New Roman" pitchFamily="18" charset="0"/>
                <a:cs typeface="Times New Roman" pitchFamily="18" charset="0"/>
              </a:rPr>
              <a:t>.</a:t>
            </a:r>
          </a:p>
          <a:p>
            <a:pPr>
              <a:lnSpc>
                <a:spcPct val="120000"/>
              </a:lnSpc>
            </a:pPr>
            <a:r>
              <a:rPr dirty="0" lang="en-US" err="1">
                <a:latin typeface="Times New Roman" pitchFamily="18" charset="0"/>
                <a:cs typeface="Times New Roman" pitchFamily="18" charset="0"/>
              </a:rPr>
              <a:t>Aguinis</a:t>
            </a:r>
            <a:r>
              <a:rPr dirty="0" lang="en-US">
                <a:latin typeface="Times New Roman" pitchFamily="18" charset="0"/>
                <a:cs typeface="Times New Roman" pitchFamily="18" charset="0"/>
              </a:rPr>
              <a:t>, H. (2009). </a:t>
            </a:r>
            <a:r>
              <a:rPr dirty="0" i="1" lang="en-US">
                <a:latin typeface="Times New Roman" pitchFamily="18" charset="0"/>
                <a:cs typeface="Times New Roman" pitchFamily="18" charset="0"/>
              </a:rPr>
              <a:t>Performance management</a:t>
            </a:r>
            <a:r>
              <a:rPr dirty="0" lang="en-US">
                <a:latin typeface="Times New Roman" pitchFamily="18" charset="0"/>
                <a:cs typeface="Times New Roman" pitchFamily="18" charset="0"/>
              </a:rPr>
              <a:t>. Upper Saddle River, NJ: Pearson/Prentice Hall</a:t>
            </a:r>
            <a:r>
              <a:rPr dirty="0" lang="en-US" smtClean="0">
                <a:latin typeface="Times New Roman" pitchFamily="18" charset="0"/>
                <a:cs typeface="Times New Roman" pitchFamily="18" charset="0"/>
              </a:rPr>
              <a:t>.</a:t>
            </a:r>
          </a:p>
          <a:p>
            <a:pPr>
              <a:lnSpc>
                <a:spcPct val="120000"/>
              </a:lnSpc>
            </a:pPr>
            <a:r>
              <a:rPr dirty="0" lang="en-US">
                <a:latin typeface="Times New Roman" pitchFamily="18" charset="0"/>
                <a:cs typeface="Times New Roman" pitchFamily="18" charset="0"/>
              </a:rPr>
              <a:t>Gregory, A. (2018). Communication management. </a:t>
            </a:r>
            <a:r>
              <a:rPr dirty="0" i="1" lang="en-US">
                <a:latin typeface="Times New Roman" pitchFamily="18" charset="0"/>
                <a:cs typeface="Times New Roman" pitchFamily="18" charset="0"/>
              </a:rPr>
              <a:t>The international encyclopedia of strategic communication</a:t>
            </a:r>
            <a:r>
              <a:rPr dirty="0" lang="en-US">
                <a:latin typeface="Times New Roman" pitchFamily="18" charset="0"/>
                <a:cs typeface="Times New Roman" pitchFamily="18" charset="0"/>
              </a:rPr>
              <a:t>, 1-15.</a:t>
            </a:r>
          </a:p>
          <a:p>
            <a:pPr>
              <a:lnSpc>
                <a:spcPct val="120000"/>
              </a:lnSpc>
            </a:pPr>
            <a:endParaRPr dirty="0" lang="en-US" smtClean="0">
              <a:latin typeface="Times New Roman" pitchFamily="18" charset="0"/>
              <a:cs typeface="Times New Roman" pitchFamily="18" charset="0"/>
            </a:endParaRPr>
          </a:p>
          <a:p>
            <a:pPr>
              <a:lnSpc>
                <a:spcPct val="120000"/>
              </a:lnSpc>
            </a:pPr>
            <a:endParaRPr dirty="0" lang="en-US">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lastClr="000000" val="windowText"/>
      </a:dk1>
      <a:lt1>
        <a:sysClr lastClr="FFFFFF" val="window"/>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r="5400000" dist="25000" rotWithShape="0">
              <a:srgbClr val="000000">
                <a:alpha val="38000"/>
              </a:srgbClr>
            </a:outerShdw>
          </a:effectLst>
        </a:effectStyle>
        <a:effectStyle>
          <a:effectLst>
            <a:outerShdw blurRad="39000" dir="5400000" dist="25400" rotWithShape="0">
              <a:srgbClr val="000000">
                <a:alpha val="38000"/>
              </a:srgbClr>
            </a:outerShdw>
          </a:effectLst>
        </a:effectStyle>
        <a:effectStyle>
          <a:effectLst>
            <a:outerShdw blurRad="39000" dir="5400000" dist="25400" rotWithShape="0">
              <a:srgbClr val="000000">
                <a:alpha val="38000"/>
              </a:srgbClr>
            </a:outerShdw>
          </a:effectLst>
          <a:scene3d>
            <a:camera prst="orthographicFront" fov="0">
              <a:rot lat="0" lon="0" rev="0"/>
            </a:camera>
            <a:lightRig dir="t" rig="threeP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algn="tl" flip="none" sx="38000" sy="38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COMMUNICATION AND PERFORMANCE MANAGEMENT SYSTEMS</dc:title>
  <dc:creator>Windows User</dc:creator>
  <cp:lastModifiedBy>Windows User</cp:lastModifiedBy>
  <dcterms:created xsi:type="dcterms:W3CDTF">2020-03-27T02:22:19Z</dcterms:created>
  <dcterms:modified xsi:type="dcterms:W3CDTF">2020-03-27T13:22:04Z</dcterms:modified>
</cp:coreProperties>
</file>